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9" r:id="rId1"/>
  </p:sldMasterIdLst>
  <p:notesMasterIdLst>
    <p:notesMasterId r:id="rId3"/>
  </p:notesMasterIdLst>
  <p:sldIdLst>
    <p:sldId id="317" r:id="rId2"/>
  </p:sldIdLst>
  <p:sldSz cx="9906000" cy="6858000" type="A4"/>
  <p:notesSz cx="6735763" cy="9866313"/>
  <p:defaultTextStyle>
    <a:defPPr>
      <a:defRPr lang="en-US"/>
    </a:defPPr>
    <a:lvl1pPr marL="0" algn="l" defTabSz="331561" rtl="0" eaLnBrk="1" latinLnBrk="0" hangingPunct="1">
      <a:defRPr sz="1305" kern="1200">
        <a:solidFill>
          <a:schemeClr val="tx1"/>
        </a:solidFill>
        <a:latin typeface="+mn-lt"/>
        <a:ea typeface="+mn-ea"/>
        <a:cs typeface="+mn-cs"/>
      </a:defRPr>
    </a:lvl1pPr>
    <a:lvl2pPr marL="331561" algn="l" defTabSz="331561" rtl="0" eaLnBrk="1" latinLnBrk="0" hangingPunct="1">
      <a:defRPr sz="1305" kern="1200">
        <a:solidFill>
          <a:schemeClr val="tx1"/>
        </a:solidFill>
        <a:latin typeface="+mn-lt"/>
        <a:ea typeface="+mn-ea"/>
        <a:cs typeface="+mn-cs"/>
      </a:defRPr>
    </a:lvl2pPr>
    <a:lvl3pPr marL="663123" algn="l" defTabSz="331561" rtl="0" eaLnBrk="1" latinLnBrk="0" hangingPunct="1">
      <a:defRPr sz="1305" kern="1200">
        <a:solidFill>
          <a:schemeClr val="tx1"/>
        </a:solidFill>
        <a:latin typeface="+mn-lt"/>
        <a:ea typeface="+mn-ea"/>
        <a:cs typeface="+mn-cs"/>
      </a:defRPr>
    </a:lvl3pPr>
    <a:lvl4pPr marL="994684" algn="l" defTabSz="331561" rtl="0" eaLnBrk="1" latinLnBrk="0" hangingPunct="1">
      <a:defRPr sz="1305" kern="1200">
        <a:solidFill>
          <a:schemeClr val="tx1"/>
        </a:solidFill>
        <a:latin typeface="+mn-lt"/>
        <a:ea typeface="+mn-ea"/>
        <a:cs typeface="+mn-cs"/>
      </a:defRPr>
    </a:lvl4pPr>
    <a:lvl5pPr marL="1326246" algn="l" defTabSz="331561" rtl="0" eaLnBrk="1" latinLnBrk="0" hangingPunct="1">
      <a:defRPr sz="1305" kern="1200">
        <a:solidFill>
          <a:schemeClr val="tx1"/>
        </a:solidFill>
        <a:latin typeface="+mn-lt"/>
        <a:ea typeface="+mn-ea"/>
        <a:cs typeface="+mn-cs"/>
      </a:defRPr>
    </a:lvl5pPr>
    <a:lvl6pPr marL="1657807" algn="l" defTabSz="331561" rtl="0" eaLnBrk="1" latinLnBrk="0" hangingPunct="1">
      <a:defRPr sz="1305" kern="1200">
        <a:solidFill>
          <a:schemeClr val="tx1"/>
        </a:solidFill>
        <a:latin typeface="+mn-lt"/>
        <a:ea typeface="+mn-ea"/>
        <a:cs typeface="+mn-cs"/>
      </a:defRPr>
    </a:lvl6pPr>
    <a:lvl7pPr marL="1989369" algn="l" defTabSz="331561" rtl="0" eaLnBrk="1" latinLnBrk="0" hangingPunct="1">
      <a:defRPr sz="1305" kern="1200">
        <a:solidFill>
          <a:schemeClr val="tx1"/>
        </a:solidFill>
        <a:latin typeface="+mn-lt"/>
        <a:ea typeface="+mn-ea"/>
        <a:cs typeface="+mn-cs"/>
      </a:defRPr>
    </a:lvl7pPr>
    <a:lvl8pPr marL="2320930" algn="l" defTabSz="331561" rtl="0" eaLnBrk="1" latinLnBrk="0" hangingPunct="1">
      <a:defRPr sz="1305" kern="1200">
        <a:solidFill>
          <a:schemeClr val="tx1"/>
        </a:solidFill>
        <a:latin typeface="+mn-lt"/>
        <a:ea typeface="+mn-ea"/>
        <a:cs typeface="+mn-cs"/>
      </a:defRPr>
    </a:lvl8pPr>
    <a:lvl9pPr marL="2652492" algn="l" defTabSz="331561" rtl="0" eaLnBrk="1" latinLnBrk="0" hangingPunct="1">
      <a:defRPr sz="1305"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12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 uri="ACF4677E-8BD2-47ae-8A1F-98590045965D"/>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TxStyle/>
      <a:tcStyle>
        <a:tcBdr/>
        <a:fill>
          <a:solidFill>
            <a:schemeClr val="accent1">
              <a:tint val="40000"/>
            </a:schemeClr>
          </a:solidFill>
        </a:fill>
      </a:tcStyle>
    </a:band1H>
    <a:band2H>
      <a:tcTxStyle/>
      <a:tcStyle>
        <a:tcBdr/>
      </a:tcStyle>
    </a:band2H>
    <a:band1V>
      <a:tcTxStyle/>
      <a:tcStyle>
        <a:tcBdr/>
        <a:fill>
          <a:solidFill>
            <a:schemeClr val="accent1">
              <a:tint val="40000"/>
            </a:schemeClr>
          </a:solidFill>
        </a:fill>
      </a:tcStyle>
    </a:band1V>
    <a:band2V>
      <a:tcTxStyle/>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rgbClr val="00000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TxStyle/>
      <a:tcStyle>
        <a:tcBdr/>
        <a:fill>
          <a:solidFill>
            <a:schemeClr val="dk1">
              <a:tint val="40000"/>
            </a:schemeClr>
          </a:solidFill>
        </a:fill>
      </a:tcStyle>
    </a:band1H>
    <a:band2H>
      <a:tcTxStyle/>
      <a:tcStyle>
        <a:tcBdr/>
      </a:tcStyle>
    </a:band2H>
    <a:band1V>
      <a:tcTxStyle/>
      <a:tcStyle>
        <a:tcBdr/>
        <a:fill>
          <a:solidFill>
            <a:schemeClr val="dk1">
              <a:tint val="40000"/>
            </a:schemeClr>
          </a:solidFill>
        </a:fill>
      </a:tcStyle>
    </a:band1V>
    <a:band2V>
      <a:tcTxStyle/>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2048" autoAdjust="0"/>
    <p:restoredTop sz="94706" autoAdjust="0"/>
  </p:normalViewPr>
  <p:slideViewPr>
    <p:cSldViewPr snapToGrid="0">
      <p:cViewPr varScale="1">
        <p:scale>
          <a:sx n="108" d="100"/>
          <a:sy n="108" d="100"/>
        </p:scale>
        <p:origin x="1080" y="108"/>
      </p:cViewPr>
      <p:guideLst>
        <p:guide orient="horz" pos="2160"/>
        <p:guide pos="3120"/>
      </p:guideLst>
    </p:cSldViewPr>
  </p:slideViewPr>
  <p:notesTextViewPr>
    <p:cViewPr>
      <p:scale>
        <a:sx n="100" d="100"/>
        <a:sy n="100" d="100"/>
      </p:scale>
      <p:origin x="0" y="0"/>
    </p:cViewPr>
  </p:notesTextViewPr>
  <p:sorterViewPr>
    <p:cViewPr varScale="1">
      <p:scale>
        <a:sx n="1" d="1"/>
        <a:sy n="1" d="1"/>
      </p:scale>
      <p:origin x="0" y="0"/>
    </p:cViewPr>
  </p:sorterViewPr>
  <p:notesViewPr>
    <p:cSldViewPr snapToGrid="0">
      <p:cViewPr varScale="1">
        <p:scale>
          <a:sx n="87" d="100"/>
          <a:sy n="87" d="100"/>
        </p:scale>
        <p:origin x="3840" y="84"/>
      </p:cViewPr>
      <p:guideLst/>
    </p:cSldViewPr>
  </p:notesViewPr>
  <p:gridSpacing cx="36004" cy="36004"/>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100" name="ヘッダー プレースホルダー 1"/>
          <p:cNvSpPr>
            <a:spLocks noGrp="1"/>
          </p:cNvSpPr>
          <p:nvPr>
            <p:ph type="hdr" sz="quarter"/>
          </p:nvPr>
        </p:nvSpPr>
        <p:spPr>
          <a:xfrm>
            <a:off x="0" y="1"/>
            <a:ext cx="2918831" cy="495029"/>
          </a:xfrm>
          <a:prstGeom prst="rect">
            <a:avLst/>
          </a:prstGeom>
        </p:spPr>
        <p:txBody>
          <a:bodyPr vert="horz" lIns="90644" tIns="45322" rIns="90644" bIns="45322"/>
          <a:lstStyle>
            <a:lvl1pPr algn="l">
              <a:defRPr sz="1200"/>
            </a:lvl1pPr>
          </a:lstStyle>
          <a:p>
            <a:pPr lvl="0">
              <a:defRPr lang="ja-JP" altLang="en-US"/>
            </a:pPr>
            <a:endParaRPr lang="ja-JP" altLang="en-US"/>
          </a:p>
        </p:txBody>
      </p:sp>
      <p:sp>
        <p:nvSpPr>
          <p:cNvPr id="1101" name="日付プレースホルダー 2"/>
          <p:cNvSpPr>
            <a:spLocks noGrp="1"/>
          </p:cNvSpPr>
          <p:nvPr>
            <p:ph type="dt" idx="1"/>
          </p:nvPr>
        </p:nvSpPr>
        <p:spPr>
          <a:xfrm>
            <a:off x="3815374" y="1"/>
            <a:ext cx="2918831" cy="495029"/>
          </a:xfrm>
          <a:prstGeom prst="rect">
            <a:avLst/>
          </a:prstGeom>
        </p:spPr>
        <p:txBody>
          <a:bodyPr vert="horz" lIns="90644" tIns="45322" rIns="90644" bIns="45322"/>
          <a:lstStyle>
            <a:lvl1pPr algn="r">
              <a:defRPr sz="1200"/>
            </a:lvl1pPr>
          </a:lstStyle>
          <a:p>
            <a:pPr lvl="0">
              <a:defRPr lang="ja-JP" altLang="en-US"/>
            </a:pPr>
            <a:fld id="{C0FFB23F-1487-4A30-A008-FE07926C955B}" type="datetime1">
              <a:rPr lang="ja-JP" altLang="en-US"/>
              <a:pPr lvl="0">
                <a:defRPr lang="ja-JP" altLang="en-US"/>
              </a:pPr>
              <a:t>2022/3/11</a:t>
            </a:fld>
            <a:endParaRPr lang="ja-JP" altLang="en-US"/>
          </a:p>
        </p:txBody>
      </p:sp>
      <p:sp>
        <p:nvSpPr>
          <p:cNvPr id="1102" name="スライド イメージ プレースホルダー 3"/>
          <p:cNvSpPr>
            <a:spLocks noGrp="1" noRot="1" noChangeAspect="1" noTextEdit="1"/>
          </p:cNvSpPr>
          <p:nvPr>
            <p:ph type="sldImg" idx="2"/>
          </p:nvPr>
        </p:nvSpPr>
        <p:spPr>
          <a:xfrm>
            <a:off x="963613" y="1233488"/>
            <a:ext cx="4808537" cy="3330575"/>
          </a:xfrm>
          <a:prstGeom prst="rect">
            <a:avLst/>
          </a:prstGeom>
          <a:noFill/>
          <a:ln w="12700">
            <a:solidFill>
              <a:prstClr val="black"/>
            </a:solidFill>
          </a:ln>
        </p:spPr>
        <p:txBody>
          <a:bodyPr vert="horz" lIns="90644" tIns="45322" rIns="90644" bIns="45322" anchor="ctr"/>
          <a:lstStyle/>
          <a:p>
            <a:pPr lvl="0">
              <a:defRPr lang="ja-JP" altLang="en-US"/>
            </a:pPr>
            <a:endParaRPr lang="ja-JP" altLang="en-US"/>
          </a:p>
        </p:txBody>
      </p:sp>
      <p:sp>
        <p:nvSpPr>
          <p:cNvPr id="1103" name="ノート プレースホルダー 4"/>
          <p:cNvSpPr>
            <a:spLocks noGrp="1"/>
          </p:cNvSpPr>
          <p:nvPr>
            <p:ph type="body" sz="quarter" idx="3"/>
          </p:nvPr>
        </p:nvSpPr>
        <p:spPr>
          <a:xfrm>
            <a:off x="673577" y="4748164"/>
            <a:ext cx="5388610" cy="3884860"/>
          </a:xfrm>
          <a:prstGeom prst="rect">
            <a:avLst/>
          </a:prstGeom>
        </p:spPr>
        <p:txBody>
          <a:bodyPr vert="horz" lIns="90644" tIns="45322" rIns="90644" bIns="45322"/>
          <a:lstStyle/>
          <a:p>
            <a:pPr lvl="0">
              <a:defRPr lang="ja-JP" altLang="en-US"/>
            </a:pPr>
            <a:r>
              <a:rPr lang="ja-JP" altLang="en-US"/>
              <a:t>マスター テキストの書式設定</a:t>
            </a:r>
          </a:p>
          <a:p>
            <a:pPr lvl="1">
              <a:defRPr lang="ja-JP" altLang="en-US"/>
            </a:pPr>
            <a:r>
              <a:rPr lang="ja-JP" altLang="en-US"/>
              <a:t>第 </a:t>
            </a:r>
            <a:r>
              <a:rPr lang="en-US" altLang="ja-JP"/>
              <a:t>2 </a:t>
            </a:r>
            <a:r>
              <a:rPr lang="ja-JP" altLang="en-US"/>
              <a:t>レベル</a:t>
            </a:r>
          </a:p>
          <a:p>
            <a:pPr lvl="2">
              <a:defRPr lang="ja-JP" altLang="en-US"/>
            </a:pPr>
            <a:r>
              <a:rPr lang="ja-JP" altLang="en-US"/>
              <a:t>第 </a:t>
            </a:r>
            <a:r>
              <a:rPr lang="en-US" altLang="ja-JP"/>
              <a:t>3 </a:t>
            </a:r>
            <a:r>
              <a:rPr lang="ja-JP" altLang="en-US"/>
              <a:t>レベル</a:t>
            </a:r>
          </a:p>
          <a:p>
            <a:pPr lvl="3">
              <a:defRPr lang="ja-JP" altLang="en-US"/>
            </a:pPr>
            <a:r>
              <a:rPr lang="ja-JP" altLang="en-US"/>
              <a:t>第 </a:t>
            </a:r>
            <a:r>
              <a:rPr lang="en-US" altLang="ja-JP"/>
              <a:t>4 </a:t>
            </a:r>
            <a:r>
              <a:rPr lang="ja-JP" altLang="en-US"/>
              <a:t>レベル</a:t>
            </a:r>
          </a:p>
          <a:p>
            <a:pPr lvl="4">
              <a:defRPr lang="ja-JP" altLang="en-US"/>
            </a:pPr>
            <a:r>
              <a:rPr lang="ja-JP" altLang="en-US"/>
              <a:t>第 </a:t>
            </a:r>
            <a:r>
              <a:rPr lang="en-US" altLang="ja-JP"/>
              <a:t>5 </a:t>
            </a:r>
            <a:r>
              <a:rPr lang="ja-JP" altLang="en-US"/>
              <a:t>レベル</a:t>
            </a:r>
          </a:p>
        </p:txBody>
      </p:sp>
      <p:sp>
        <p:nvSpPr>
          <p:cNvPr id="1104" name="フッター プレースホルダー 5"/>
          <p:cNvSpPr>
            <a:spLocks noGrp="1"/>
          </p:cNvSpPr>
          <p:nvPr>
            <p:ph type="ftr" sz="quarter" idx="4"/>
          </p:nvPr>
        </p:nvSpPr>
        <p:spPr>
          <a:xfrm>
            <a:off x="0" y="9371286"/>
            <a:ext cx="2918831" cy="495028"/>
          </a:xfrm>
          <a:prstGeom prst="rect">
            <a:avLst/>
          </a:prstGeom>
        </p:spPr>
        <p:txBody>
          <a:bodyPr vert="horz" lIns="90644" tIns="45322" rIns="90644" bIns="45322" anchor="b"/>
          <a:lstStyle>
            <a:lvl1pPr algn="l">
              <a:defRPr sz="1200"/>
            </a:lvl1pPr>
          </a:lstStyle>
          <a:p>
            <a:pPr lvl="0">
              <a:defRPr lang="ja-JP" altLang="en-US"/>
            </a:pPr>
            <a:endParaRPr lang="ja-JP" altLang="en-US"/>
          </a:p>
        </p:txBody>
      </p:sp>
      <p:sp>
        <p:nvSpPr>
          <p:cNvPr id="1105" name="スライド番号プレースホルダー 6"/>
          <p:cNvSpPr>
            <a:spLocks noGrp="1"/>
          </p:cNvSpPr>
          <p:nvPr>
            <p:ph type="sldNum" sz="quarter" idx="5"/>
          </p:nvPr>
        </p:nvSpPr>
        <p:spPr>
          <a:xfrm>
            <a:off x="3815374" y="9371286"/>
            <a:ext cx="2918831" cy="495028"/>
          </a:xfrm>
          <a:prstGeom prst="rect">
            <a:avLst/>
          </a:prstGeom>
        </p:spPr>
        <p:txBody>
          <a:bodyPr vert="horz" lIns="90644" tIns="45322" rIns="90644" bIns="45322" anchor="b"/>
          <a:lstStyle>
            <a:lvl1pPr algn="r">
              <a:defRPr sz="1200"/>
            </a:lvl1pPr>
          </a:lstStyle>
          <a:p>
            <a:pPr lvl="0">
              <a:defRPr lang="ja-JP" altLang="en-US"/>
            </a:pPr>
            <a:fld id="{FB098A5A-A7A8-4A8C-BADD-04B4011C9DB2}" type="slidenum">
              <a:rPr lang="ja-JP" altLang="en-US"/>
              <a:pPr lvl="0">
                <a:defRPr lang="ja-JP" altLang="en-US"/>
              </a:pPr>
              <a:t>‹#›</a:t>
            </a:fld>
            <a:endParaRPr lang="ja-JP" altLang="en-US"/>
          </a:p>
        </p:txBody>
      </p:sp>
    </p:spTree>
    <p:extLst>
      <p:ext uri="{BB962C8B-B14F-4D97-AF65-F5344CB8AC3E}">
        <p14:creationId xmlns:p14="http://schemas.microsoft.com/office/powerpoint/2010/main" val="2381109972"/>
      </p:ext>
    </p:extLst>
  </p:cSld>
  <p:clrMap bg1="lt1" tx1="dk1" bg2="lt2" tx2="dk2" accent1="accent1" accent2="accent2" accent3="accent3" accent4="accent4" accent5="accent5" accent6="accent6" hlink="hlink" folHlink="folHlink"/>
  <p:hf hdr="0" ftr="0" dt="0"/>
  <p:notesStyle>
    <a:lvl1pPr marL="0" algn="l" defTabSz="663123" rtl="0" eaLnBrk="1" latinLnBrk="0" hangingPunct="1">
      <a:defRPr kumimoji="1" sz="870" kern="1200">
        <a:solidFill>
          <a:schemeClr val="tx1"/>
        </a:solidFill>
        <a:latin typeface="+mn-lt"/>
        <a:ea typeface="+mn-ea"/>
        <a:cs typeface="+mn-cs"/>
      </a:defRPr>
    </a:lvl1pPr>
    <a:lvl2pPr marL="331561" algn="l" defTabSz="663123" rtl="0" eaLnBrk="1" latinLnBrk="0" hangingPunct="1">
      <a:defRPr kumimoji="1" sz="870" kern="1200">
        <a:solidFill>
          <a:schemeClr val="tx1"/>
        </a:solidFill>
        <a:latin typeface="+mn-lt"/>
        <a:ea typeface="+mn-ea"/>
        <a:cs typeface="+mn-cs"/>
      </a:defRPr>
    </a:lvl2pPr>
    <a:lvl3pPr marL="663123" algn="l" defTabSz="663123" rtl="0" eaLnBrk="1" latinLnBrk="0" hangingPunct="1">
      <a:defRPr kumimoji="1" sz="870" kern="1200">
        <a:solidFill>
          <a:schemeClr val="tx1"/>
        </a:solidFill>
        <a:latin typeface="+mn-lt"/>
        <a:ea typeface="+mn-ea"/>
        <a:cs typeface="+mn-cs"/>
      </a:defRPr>
    </a:lvl3pPr>
    <a:lvl4pPr marL="994684" algn="l" defTabSz="663123" rtl="0" eaLnBrk="1" latinLnBrk="0" hangingPunct="1">
      <a:defRPr kumimoji="1" sz="870" kern="1200">
        <a:solidFill>
          <a:schemeClr val="tx1"/>
        </a:solidFill>
        <a:latin typeface="+mn-lt"/>
        <a:ea typeface="+mn-ea"/>
        <a:cs typeface="+mn-cs"/>
      </a:defRPr>
    </a:lvl4pPr>
    <a:lvl5pPr marL="1326246" algn="l" defTabSz="663123" rtl="0" eaLnBrk="1" latinLnBrk="0" hangingPunct="1">
      <a:defRPr kumimoji="1" sz="870" kern="1200">
        <a:solidFill>
          <a:schemeClr val="tx1"/>
        </a:solidFill>
        <a:latin typeface="+mn-lt"/>
        <a:ea typeface="+mn-ea"/>
        <a:cs typeface="+mn-cs"/>
      </a:defRPr>
    </a:lvl5pPr>
    <a:lvl6pPr marL="1657807" algn="l" defTabSz="663123" rtl="0" eaLnBrk="1" latinLnBrk="0" hangingPunct="1">
      <a:defRPr kumimoji="1" sz="870" kern="1200">
        <a:solidFill>
          <a:schemeClr val="tx1"/>
        </a:solidFill>
        <a:latin typeface="+mn-lt"/>
        <a:ea typeface="+mn-ea"/>
        <a:cs typeface="+mn-cs"/>
      </a:defRPr>
    </a:lvl6pPr>
    <a:lvl7pPr marL="1989369" algn="l" defTabSz="663123" rtl="0" eaLnBrk="1" latinLnBrk="0" hangingPunct="1">
      <a:defRPr kumimoji="1" sz="870" kern="1200">
        <a:solidFill>
          <a:schemeClr val="tx1"/>
        </a:solidFill>
        <a:latin typeface="+mn-lt"/>
        <a:ea typeface="+mn-ea"/>
        <a:cs typeface="+mn-cs"/>
      </a:defRPr>
    </a:lvl7pPr>
    <a:lvl8pPr marL="2320930" algn="l" defTabSz="663123" rtl="0" eaLnBrk="1" latinLnBrk="0" hangingPunct="1">
      <a:defRPr kumimoji="1" sz="870" kern="1200">
        <a:solidFill>
          <a:schemeClr val="tx1"/>
        </a:solidFill>
        <a:latin typeface="+mn-lt"/>
        <a:ea typeface="+mn-ea"/>
        <a:cs typeface="+mn-cs"/>
      </a:defRPr>
    </a:lvl8pPr>
    <a:lvl9pPr marL="2652492" algn="l" defTabSz="663123" rtl="0" eaLnBrk="1" latinLnBrk="0" hangingPunct="1">
      <a:defRPr kumimoji="1" sz="87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1031" name="Title 1"/>
          <p:cNvSpPr>
            <a:spLocks noGrp="1"/>
          </p:cNvSpPr>
          <p:nvPr>
            <p:ph type="ctrTitle"/>
          </p:nvPr>
        </p:nvSpPr>
        <p:spPr>
          <a:xfrm>
            <a:off x="742950" y="1122363"/>
            <a:ext cx="8420100" cy="2387600"/>
          </a:xfrm>
        </p:spPr>
        <p:txBody>
          <a:bodyPr anchor="b"/>
          <a:lstStyle>
            <a:lvl1pPr algn="ctr">
              <a:defRPr sz="3115"/>
            </a:lvl1pPr>
          </a:lstStyle>
          <a:p>
            <a:r>
              <a:rPr lang="ja-JP" altLang="en-US"/>
              <a:t>マスター タイトルの書式設定</a:t>
            </a:r>
            <a:endParaRPr lang="en-US" dirty="0"/>
          </a:p>
        </p:txBody>
      </p:sp>
      <p:sp>
        <p:nvSpPr>
          <p:cNvPr id="1032" name="Subtitle 2"/>
          <p:cNvSpPr>
            <a:spLocks noGrp="1"/>
          </p:cNvSpPr>
          <p:nvPr>
            <p:ph type="subTitle" idx="1"/>
          </p:nvPr>
        </p:nvSpPr>
        <p:spPr>
          <a:xfrm>
            <a:off x="1238250" y="3602038"/>
            <a:ext cx="7429500" cy="1655762"/>
          </a:xfrm>
        </p:spPr>
        <p:txBody>
          <a:bodyPr/>
          <a:lstStyle>
            <a:lvl1pPr marL="0" indent="0" algn="ctr">
              <a:buNone/>
              <a:defRPr sz="1246"/>
            </a:lvl1pPr>
            <a:lvl2pPr marL="237390" indent="0" algn="ctr">
              <a:buNone/>
              <a:defRPr sz="1038"/>
            </a:lvl2pPr>
            <a:lvl3pPr marL="474779" indent="0" algn="ctr">
              <a:buNone/>
              <a:defRPr sz="935"/>
            </a:lvl3pPr>
            <a:lvl4pPr marL="712169" indent="0" algn="ctr">
              <a:buNone/>
              <a:defRPr sz="831"/>
            </a:lvl4pPr>
            <a:lvl5pPr marL="949559" indent="0" algn="ctr">
              <a:buNone/>
              <a:defRPr sz="831"/>
            </a:lvl5pPr>
            <a:lvl6pPr marL="1186948" indent="0" algn="ctr">
              <a:buNone/>
              <a:defRPr sz="831"/>
            </a:lvl6pPr>
            <a:lvl7pPr marL="1424338" indent="0" algn="ctr">
              <a:buNone/>
              <a:defRPr sz="831"/>
            </a:lvl7pPr>
            <a:lvl8pPr marL="1661728" indent="0" algn="ctr">
              <a:buNone/>
              <a:defRPr sz="831"/>
            </a:lvl8pPr>
            <a:lvl9pPr marL="1899117" indent="0" algn="ctr">
              <a:buNone/>
              <a:defRPr sz="831"/>
            </a:lvl9pPr>
          </a:lstStyle>
          <a:p>
            <a:r>
              <a:rPr lang="ja-JP" altLang="en-US"/>
              <a:t>マスター サブタイトルの書式設定</a:t>
            </a:r>
            <a:endParaRPr lang="en-US" dirty="0"/>
          </a:p>
        </p:txBody>
      </p:sp>
      <p:sp>
        <p:nvSpPr>
          <p:cNvPr id="1033" name="Date Placeholder 3"/>
          <p:cNvSpPr>
            <a:spLocks noGrp="1"/>
          </p:cNvSpPr>
          <p:nvPr>
            <p:ph type="dt" sz="half" idx="10"/>
          </p:nvPr>
        </p:nvSpPr>
        <p:spPr/>
        <p:txBody>
          <a:bodyPr/>
          <a:lstStyle/>
          <a:p>
            <a:fld id="{8DE816DB-5F52-42B5-AC6A-C5F6F05D82CB}" type="datetimeFigureOut">
              <a:rPr kumimoji="1" lang="ja-JP" altLang="en-US" smtClean="0"/>
              <a:t>2022/3/11</a:t>
            </a:fld>
            <a:endParaRPr kumimoji="1" lang="ja-JP" altLang="en-US"/>
          </a:p>
        </p:txBody>
      </p:sp>
      <p:sp>
        <p:nvSpPr>
          <p:cNvPr id="1034" name="Footer Placeholder 4"/>
          <p:cNvSpPr>
            <a:spLocks noGrp="1"/>
          </p:cNvSpPr>
          <p:nvPr>
            <p:ph type="ftr" sz="quarter" idx="11"/>
          </p:nvPr>
        </p:nvSpPr>
        <p:spPr/>
        <p:txBody>
          <a:bodyPr/>
          <a:lstStyle/>
          <a:p>
            <a:endParaRPr kumimoji="1" lang="ja-JP" altLang="en-US"/>
          </a:p>
        </p:txBody>
      </p:sp>
      <p:sp>
        <p:nvSpPr>
          <p:cNvPr id="1035" name="Slide Number Placeholder 5"/>
          <p:cNvSpPr>
            <a:spLocks noGrp="1"/>
          </p:cNvSpPr>
          <p:nvPr>
            <p:ph type="sldNum" sz="quarter" idx="12"/>
          </p:nvPr>
        </p:nvSpPr>
        <p:spPr/>
        <p:txBody>
          <a:bodyPr/>
          <a:lstStyle/>
          <a:p>
            <a:fld id="{E5F85D64-9E30-49BB-A051-D8C544A0A8B4}" type="slidenum">
              <a:rPr kumimoji="1" lang="ja-JP" altLang="en-US" smtClean="0"/>
              <a:t>‹#›</a:t>
            </a:fld>
            <a:endParaRPr kumimoji="1" lang="ja-JP" altLang="en-US"/>
          </a:p>
        </p:txBody>
      </p:sp>
    </p:spTree>
    <p:extLst>
      <p:ext uri="{BB962C8B-B14F-4D97-AF65-F5344CB8AC3E}">
        <p14:creationId xmlns:p14="http://schemas.microsoft.com/office/powerpoint/2010/main" val="156780681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1088" name="Title 1"/>
          <p:cNvSpPr>
            <a:spLocks noGrp="1"/>
          </p:cNvSpPr>
          <p:nvPr>
            <p:ph type="title"/>
          </p:nvPr>
        </p:nvSpPr>
        <p:spPr/>
        <p:txBody>
          <a:bodyPr/>
          <a:lstStyle/>
          <a:p>
            <a:r>
              <a:rPr lang="ja-JP" altLang="en-US"/>
              <a:t>マスター タイトルの書式設定</a:t>
            </a:r>
            <a:endParaRPr lang="en-US" dirty="0"/>
          </a:p>
        </p:txBody>
      </p:sp>
      <p:sp>
        <p:nvSpPr>
          <p:cNvPr id="1089"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1090" name="Date Placeholder 3"/>
          <p:cNvSpPr>
            <a:spLocks noGrp="1"/>
          </p:cNvSpPr>
          <p:nvPr>
            <p:ph type="dt" sz="half" idx="10"/>
          </p:nvPr>
        </p:nvSpPr>
        <p:spPr/>
        <p:txBody>
          <a:bodyPr/>
          <a:lstStyle/>
          <a:p>
            <a:fld id="{8DE816DB-5F52-42B5-AC6A-C5F6F05D82CB}" type="datetimeFigureOut">
              <a:rPr kumimoji="1" lang="ja-JP" altLang="en-US" smtClean="0"/>
              <a:t>2022/3/11</a:t>
            </a:fld>
            <a:endParaRPr kumimoji="1" lang="ja-JP" altLang="en-US"/>
          </a:p>
        </p:txBody>
      </p:sp>
      <p:sp>
        <p:nvSpPr>
          <p:cNvPr id="1091" name="Footer Placeholder 4"/>
          <p:cNvSpPr>
            <a:spLocks noGrp="1"/>
          </p:cNvSpPr>
          <p:nvPr>
            <p:ph type="ftr" sz="quarter" idx="11"/>
          </p:nvPr>
        </p:nvSpPr>
        <p:spPr/>
        <p:txBody>
          <a:bodyPr/>
          <a:lstStyle/>
          <a:p>
            <a:endParaRPr kumimoji="1" lang="ja-JP" altLang="en-US"/>
          </a:p>
        </p:txBody>
      </p:sp>
      <p:sp>
        <p:nvSpPr>
          <p:cNvPr id="1092" name="Slide Number Placeholder 5"/>
          <p:cNvSpPr>
            <a:spLocks noGrp="1"/>
          </p:cNvSpPr>
          <p:nvPr>
            <p:ph type="sldNum" sz="quarter" idx="12"/>
          </p:nvPr>
        </p:nvSpPr>
        <p:spPr/>
        <p:txBody>
          <a:bodyPr/>
          <a:lstStyle/>
          <a:p>
            <a:fld id="{E5F85D64-9E30-49BB-A051-D8C544A0A8B4}" type="slidenum">
              <a:rPr kumimoji="1" lang="ja-JP" altLang="en-US" smtClean="0"/>
              <a:t>‹#›</a:t>
            </a:fld>
            <a:endParaRPr kumimoji="1" lang="ja-JP" altLang="en-US"/>
          </a:p>
        </p:txBody>
      </p:sp>
    </p:spTree>
    <p:extLst>
      <p:ext uri="{BB962C8B-B14F-4D97-AF65-F5344CB8AC3E}">
        <p14:creationId xmlns:p14="http://schemas.microsoft.com/office/powerpoint/2010/main" val="269010191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1094" name="Vertical Title 1"/>
          <p:cNvSpPr>
            <a:spLocks noGrp="1"/>
          </p:cNvSpPr>
          <p:nvPr>
            <p:ph type="title" orient="vert"/>
          </p:nvPr>
        </p:nvSpPr>
        <p:spPr>
          <a:xfrm>
            <a:off x="7088983" y="365126"/>
            <a:ext cx="2135981" cy="5811838"/>
          </a:xfrm>
        </p:spPr>
        <p:txBody>
          <a:bodyPr vert="eaVert"/>
          <a:lstStyle/>
          <a:p>
            <a:r>
              <a:rPr lang="ja-JP" altLang="en-US"/>
              <a:t>マスター タイトルの書式設定</a:t>
            </a:r>
            <a:endParaRPr lang="en-US" dirty="0"/>
          </a:p>
        </p:txBody>
      </p:sp>
      <p:sp>
        <p:nvSpPr>
          <p:cNvPr id="1095" name="Vertical Text Placeholder 2"/>
          <p:cNvSpPr>
            <a:spLocks noGrp="1"/>
          </p:cNvSpPr>
          <p:nvPr>
            <p:ph type="body" orient="vert" idx="1"/>
          </p:nvPr>
        </p:nvSpPr>
        <p:spPr>
          <a:xfrm>
            <a:off x="681039" y="365126"/>
            <a:ext cx="6284119"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1096" name="Date Placeholder 3"/>
          <p:cNvSpPr>
            <a:spLocks noGrp="1"/>
          </p:cNvSpPr>
          <p:nvPr>
            <p:ph type="dt" sz="half" idx="10"/>
          </p:nvPr>
        </p:nvSpPr>
        <p:spPr/>
        <p:txBody>
          <a:bodyPr/>
          <a:lstStyle/>
          <a:p>
            <a:fld id="{8DE816DB-5F52-42B5-AC6A-C5F6F05D82CB}" type="datetimeFigureOut">
              <a:rPr kumimoji="1" lang="ja-JP" altLang="en-US" smtClean="0"/>
              <a:t>2022/3/11</a:t>
            </a:fld>
            <a:endParaRPr kumimoji="1" lang="ja-JP" altLang="en-US"/>
          </a:p>
        </p:txBody>
      </p:sp>
      <p:sp>
        <p:nvSpPr>
          <p:cNvPr id="1097" name="Footer Placeholder 4"/>
          <p:cNvSpPr>
            <a:spLocks noGrp="1"/>
          </p:cNvSpPr>
          <p:nvPr>
            <p:ph type="ftr" sz="quarter" idx="11"/>
          </p:nvPr>
        </p:nvSpPr>
        <p:spPr/>
        <p:txBody>
          <a:bodyPr/>
          <a:lstStyle/>
          <a:p>
            <a:endParaRPr kumimoji="1" lang="ja-JP" altLang="en-US"/>
          </a:p>
        </p:txBody>
      </p:sp>
      <p:sp>
        <p:nvSpPr>
          <p:cNvPr id="1098" name="Slide Number Placeholder 5"/>
          <p:cNvSpPr>
            <a:spLocks noGrp="1"/>
          </p:cNvSpPr>
          <p:nvPr>
            <p:ph type="sldNum" sz="quarter" idx="12"/>
          </p:nvPr>
        </p:nvSpPr>
        <p:spPr/>
        <p:txBody>
          <a:bodyPr/>
          <a:lstStyle/>
          <a:p>
            <a:fld id="{E5F85D64-9E30-49BB-A051-D8C544A0A8B4}" type="slidenum">
              <a:rPr kumimoji="1" lang="ja-JP" altLang="en-US" smtClean="0"/>
              <a:t>‹#›</a:t>
            </a:fld>
            <a:endParaRPr kumimoji="1" lang="ja-JP" altLang="en-US"/>
          </a:p>
        </p:txBody>
      </p:sp>
    </p:spTree>
    <p:extLst>
      <p:ext uri="{BB962C8B-B14F-4D97-AF65-F5344CB8AC3E}">
        <p14:creationId xmlns:p14="http://schemas.microsoft.com/office/powerpoint/2010/main" val="30653816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1037" name="Title 1"/>
          <p:cNvSpPr>
            <a:spLocks noGrp="1"/>
          </p:cNvSpPr>
          <p:nvPr>
            <p:ph type="title"/>
          </p:nvPr>
        </p:nvSpPr>
        <p:spPr/>
        <p:txBody>
          <a:bodyPr/>
          <a:lstStyle/>
          <a:p>
            <a:r>
              <a:rPr lang="ja-JP" altLang="en-US"/>
              <a:t>マスター タイトルの書式設定</a:t>
            </a:r>
            <a:endParaRPr lang="en-US" dirty="0"/>
          </a:p>
        </p:txBody>
      </p:sp>
      <p:sp>
        <p:nvSpPr>
          <p:cNvPr id="1038"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1039" name="Date Placeholder 3"/>
          <p:cNvSpPr>
            <a:spLocks noGrp="1"/>
          </p:cNvSpPr>
          <p:nvPr>
            <p:ph type="dt" sz="half" idx="10"/>
          </p:nvPr>
        </p:nvSpPr>
        <p:spPr/>
        <p:txBody>
          <a:bodyPr/>
          <a:lstStyle/>
          <a:p>
            <a:fld id="{8DE816DB-5F52-42B5-AC6A-C5F6F05D82CB}" type="datetimeFigureOut">
              <a:rPr kumimoji="1" lang="ja-JP" altLang="en-US" smtClean="0"/>
              <a:t>2022/3/11</a:t>
            </a:fld>
            <a:endParaRPr kumimoji="1" lang="ja-JP" altLang="en-US"/>
          </a:p>
        </p:txBody>
      </p:sp>
      <p:sp>
        <p:nvSpPr>
          <p:cNvPr id="1040" name="Footer Placeholder 4"/>
          <p:cNvSpPr>
            <a:spLocks noGrp="1"/>
          </p:cNvSpPr>
          <p:nvPr>
            <p:ph type="ftr" sz="quarter" idx="11"/>
          </p:nvPr>
        </p:nvSpPr>
        <p:spPr/>
        <p:txBody>
          <a:bodyPr/>
          <a:lstStyle/>
          <a:p>
            <a:endParaRPr kumimoji="1" lang="ja-JP" altLang="en-US"/>
          </a:p>
        </p:txBody>
      </p:sp>
      <p:sp>
        <p:nvSpPr>
          <p:cNvPr id="1041" name="Slide Number Placeholder 5"/>
          <p:cNvSpPr>
            <a:spLocks noGrp="1"/>
          </p:cNvSpPr>
          <p:nvPr>
            <p:ph type="sldNum" sz="quarter" idx="12"/>
          </p:nvPr>
        </p:nvSpPr>
        <p:spPr/>
        <p:txBody>
          <a:bodyPr/>
          <a:lstStyle/>
          <a:p>
            <a:fld id="{E5F85D64-9E30-49BB-A051-D8C544A0A8B4}" type="slidenum">
              <a:rPr kumimoji="1" lang="ja-JP" altLang="en-US" smtClean="0"/>
              <a:t>‹#›</a:t>
            </a:fld>
            <a:endParaRPr kumimoji="1" lang="ja-JP" altLang="en-US"/>
          </a:p>
        </p:txBody>
      </p:sp>
    </p:spTree>
    <p:extLst>
      <p:ext uri="{BB962C8B-B14F-4D97-AF65-F5344CB8AC3E}">
        <p14:creationId xmlns:p14="http://schemas.microsoft.com/office/powerpoint/2010/main" val="22431844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1043" name="Title 1"/>
          <p:cNvSpPr>
            <a:spLocks noGrp="1"/>
          </p:cNvSpPr>
          <p:nvPr>
            <p:ph type="title"/>
          </p:nvPr>
        </p:nvSpPr>
        <p:spPr>
          <a:xfrm>
            <a:off x="675880" y="1709740"/>
            <a:ext cx="8543925" cy="2852737"/>
          </a:xfrm>
        </p:spPr>
        <p:txBody>
          <a:bodyPr anchor="b"/>
          <a:lstStyle>
            <a:lvl1pPr>
              <a:defRPr sz="3115"/>
            </a:lvl1pPr>
          </a:lstStyle>
          <a:p>
            <a:r>
              <a:rPr lang="ja-JP" altLang="en-US"/>
              <a:t>マスター タイトルの書式設定</a:t>
            </a:r>
            <a:endParaRPr lang="en-US" dirty="0"/>
          </a:p>
        </p:txBody>
      </p:sp>
      <p:sp>
        <p:nvSpPr>
          <p:cNvPr id="1044" name="Text Placeholder 2"/>
          <p:cNvSpPr>
            <a:spLocks noGrp="1"/>
          </p:cNvSpPr>
          <p:nvPr>
            <p:ph type="body" idx="1"/>
          </p:nvPr>
        </p:nvSpPr>
        <p:spPr>
          <a:xfrm>
            <a:off x="675880" y="4589465"/>
            <a:ext cx="8543925" cy="1500187"/>
          </a:xfrm>
        </p:spPr>
        <p:txBody>
          <a:bodyPr/>
          <a:lstStyle>
            <a:lvl1pPr marL="0" indent="0">
              <a:buNone/>
              <a:defRPr sz="1246">
                <a:solidFill>
                  <a:schemeClr val="tx1"/>
                </a:solidFill>
              </a:defRPr>
            </a:lvl1pPr>
            <a:lvl2pPr marL="237390" indent="0">
              <a:buNone/>
              <a:defRPr sz="1038">
                <a:solidFill>
                  <a:schemeClr val="tx1">
                    <a:tint val="75000"/>
                  </a:schemeClr>
                </a:solidFill>
              </a:defRPr>
            </a:lvl2pPr>
            <a:lvl3pPr marL="474779" indent="0">
              <a:buNone/>
              <a:defRPr sz="935">
                <a:solidFill>
                  <a:schemeClr val="tx1">
                    <a:tint val="75000"/>
                  </a:schemeClr>
                </a:solidFill>
              </a:defRPr>
            </a:lvl3pPr>
            <a:lvl4pPr marL="712169" indent="0">
              <a:buNone/>
              <a:defRPr sz="831">
                <a:solidFill>
                  <a:schemeClr val="tx1">
                    <a:tint val="75000"/>
                  </a:schemeClr>
                </a:solidFill>
              </a:defRPr>
            </a:lvl4pPr>
            <a:lvl5pPr marL="949559" indent="0">
              <a:buNone/>
              <a:defRPr sz="831">
                <a:solidFill>
                  <a:schemeClr val="tx1">
                    <a:tint val="75000"/>
                  </a:schemeClr>
                </a:solidFill>
              </a:defRPr>
            </a:lvl5pPr>
            <a:lvl6pPr marL="1186948" indent="0">
              <a:buNone/>
              <a:defRPr sz="831">
                <a:solidFill>
                  <a:schemeClr val="tx1">
                    <a:tint val="75000"/>
                  </a:schemeClr>
                </a:solidFill>
              </a:defRPr>
            </a:lvl6pPr>
            <a:lvl7pPr marL="1424338" indent="0">
              <a:buNone/>
              <a:defRPr sz="831">
                <a:solidFill>
                  <a:schemeClr val="tx1">
                    <a:tint val="75000"/>
                  </a:schemeClr>
                </a:solidFill>
              </a:defRPr>
            </a:lvl7pPr>
            <a:lvl8pPr marL="1661728" indent="0">
              <a:buNone/>
              <a:defRPr sz="831">
                <a:solidFill>
                  <a:schemeClr val="tx1">
                    <a:tint val="75000"/>
                  </a:schemeClr>
                </a:solidFill>
              </a:defRPr>
            </a:lvl8pPr>
            <a:lvl9pPr marL="1899117" indent="0">
              <a:buNone/>
              <a:defRPr sz="831">
                <a:solidFill>
                  <a:schemeClr val="tx1">
                    <a:tint val="75000"/>
                  </a:schemeClr>
                </a:solidFill>
              </a:defRPr>
            </a:lvl9pPr>
          </a:lstStyle>
          <a:p>
            <a:pPr lvl="0"/>
            <a:r>
              <a:rPr lang="ja-JP" altLang="en-US"/>
              <a:t>マスター テキストの書式設定</a:t>
            </a:r>
          </a:p>
        </p:txBody>
      </p:sp>
      <p:sp>
        <p:nvSpPr>
          <p:cNvPr id="1045" name="Date Placeholder 3"/>
          <p:cNvSpPr>
            <a:spLocks noGrp="1"/>
          </p:cNvSpPr>
          <p:nvPr>
            <p:ph type="dt" sz="half" idx="10"/>
          </p:nvPr>
        </p:nvSpPr>
        <p:spPr/>
        <p:txBody>
          <a:bodyPr/>
          <a:lstStyle/>
          <a:p>
            <a:fld id="{8DE816DB-5F52-42B5-AC6A-C5F6F05D82CB}" type="datetimeFigureOut">
              <a:rPr kumimoji="1" lang="ja-JP" altLang="en-US" smtClean="0"/>
              <a:t>2022/3/11</a:t>
            </a:fld>
            <a:endParaRPr kumimoji="1" lang="ja-JP" altLang="en-US"/>
          </a:p>
        </p:txBody>
      </p:sp>
      <p:sp>
        <p:nvSpPr>
          <p:cNvPr id="1046" name="Footer Placeholder 4"/>
          <p:cNvSpPr>
            <a:spLocks noGrp="1"/>
          </p:cNvSpPr>
          <p:nvPr>
            <p:ph type="ftr" sz="quarter" idx="11"/>
          </p:nvPr>
        </p:nvSpPr>
        <p:spPr/>
        <p:txBody>
          <a:bodyPr/>
          <a:lstStyle/>
          <a:p>
            <a:endParaRPr kumimoji="1" lang="ja-JP" altLang="en-US"/>
          </a:p>
        </p:txBody>
      </p:sp>
      <p:sp>
        <p:nvSpPr>
          <p:cNvPr id="1047" name="Slide Number Placeholder 5"/>
          <p:cNvSpPr>
            <a:spLocks noGrp="1"/>
          </p:cNvSpPr>
          <p:nvPr>
            <p:ph type="sldNum" sz="quarter" idx="12"/>
          </p:nvPr>
        </p:nvSpPr>
        <p:spPr/>
        <p:txBody>
          <a:bodyPr/>
          <a:lstStyle/>
          <a:p>
            <a:fld id="{E5F85D64-9E30-49BB-A051-D8C544A0A8B4}" type="slidenum">
              <a:rPr kumimoji="1" lang="ja-JP" altLang="en-US" smtClean="0"/>
              <a:t>‹#›</a:t>
            </a:fld>
            <a:endParaRPr kumimoji="1" lang="ja-JP" altLang="en-US"/>
          </a:p>
        </p:txBody>
      </p:sp>
    </p:spTree>
    <p:extLst>
      <p:ext uri="{BB962C8B-B14F-4D97-AF65-F5344CB8AC3E}">
        <p14:creationId xmlns:p14="http://schemas.microsoft.com/office/powerpoint/2010/main" val="25978264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1049" name="Title 1"/>
          <p:cNvSpPr>
            <a:spLocks noGrp="1"/>
          </p:cNvSpPr>
          <p:nvPr>
            <p:ph type="title"/>
          </p:nvPr>
        </p:nvSpPr>
        <p:spPr/>
        <p:txBody>
          <a:bodyPr/>
          <a:lstStyle/>
          <a:p>
            <a:r>
              <a:rPr lang="ja-JP" altLang="en-US"/>
              <a:t>マスター タイトルの書式設定</a:t>
            </a:r>
            <a:endParaRPr lang="en-US" dirty="0"/>
          </a:p>
        </p:txBody>
      </p:sp>
      <p:sp>
        <p:nvSpPr>
          <p:cNvPr id="1050" name="Content Placeholder 2"/>
          <p:cNvSpPr>
            <a:spLocks noGrp="1"/>
          </p:cNvSpPr>
          <p:nvPr>
            <p:ph sz="half" idx="1"/>
          </p:nvPr>
        </p:nvSpPr>
        <p:spPr>
          <a:xfrm>
            <a:off x="681038"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1051" name="Content Placeholder 3"/>
          <p:cNvSpPr>
            <a:spLocks noGrp="1"/>
          </p:cNvSpPr>
          <p:nvPr>
            <p:ph sz="half" idx="2"/>
          </p:nvPr>
        </p:nvSpPr>
        <p:spPr>
          <a:xfrm>
            <a:off x="5014913"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1052" name="Date Placeholder 4"/>
          <p:cNvSpPr>
            <a:spLocks noGrp="1"/>
          </p:cNvSpPr>
          <p:nvPr>
            <p:ph type="dt" sz="half" idx="10"/>
          </p:nvPr>
        </p:nvSpPr>
        <p:spPr/>
        <p:txBody>
          <a:bodyPr/>
          <a:lstStyle/>
          <a:p>
            <a:fld id="{8DE816DB-5F52-42B5-AC6A-C5F6F05D82CB}" type="datetimeFigureOut">
              <a:rPr kumimoji="1" lang="ja-JP" altLang="en-US" smtClean="0"/>
              <a:t>2022/3/11</a:t>
            </a:fld>
            <a:endParaRPr kumimoji="1" lang="ja-JP" altLang="en-US"/>
          </a:p>
        </p:txBody>
      </p:sp>
      <p:sp>
        <p:nvSpPr>
          <p:cNvPr id="1053" name="Footer Placeholder 5"/>
          <p:cNvSpPr>
            <a:spLocks noGrp="1"/>
          </p:cNvSpPr>
          <p:nvPr>
            <p:ph type="ftr" sz="quarter" idx="11"/>
          </p:nvPr>
        </p:nvSpPr>
        <p:spPr/>
        <p:txBody>
          <a:bodyPr/>
          <a:lstStyle/>
          <a:p>
            <a:endParaRPr kumimoji="1" lang="ja-JP" altLang="en-US"/>
          </a:p>
        </p:txBody>
      </p:sp>
      <p:sp>
        <p:nvSpPr>
          <p:cNvPr id="1054" name="Slide Number Placeholder 6"/>
          <p:cNvSpPr>
            <a:spLocks noGrp="1"/>
          </p:cNvSpPr>
          <p:nvPr>
            <p:ph type="sldNum" sz="quarter" idx="12"/>
          </p:nvPr>
        </p:nvSpPr>
        <p:spPr/>
        <p:txBody>
          <a:bodyPr/>
          <a:lstStyle/>
          <a:p>
            <a:fld id="{E5F85D64-9E30-49BB-A051-D8C544A0A8B4}" type="slidenum">
              <a:rPr kumimoji="1" lang="ja-JP" altLang="en-US" smtClean="0"/>
              <a:t>‹#›</a:t>
            </a:fld>
            <a:endParaRPr kumimoji="1" lang="ja-JP" altLang="en-US"/>
          </a:p>
        </p:txBody>
      </p:sp>
    </p:spTree>
    <p:extLst>
      <p:ext uri="{BB962C8B-B14F-4D97-AF65-F5344CB8AC3E}">
        <p14:creationId xmlns:p14="http://schemas.microsoft.com/office/powerpoint/2010/main" val="17418894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1056" name="Title 1"/>
          <p:cNvSpPr>
            <a:spLocks noGrp="1"/>
          </p:cNvSpPr>
          <p:nvPr>
            <p:ph type="title"/>
          </p:nvPr>
        </p:nvSpPr>
        <p:spPr>
          <a:xfrm>
            <a:off x="682329" y="365127"/>
            <a:ext cx="8543925" cy="1325563"/>
          </a:xfrm>
        </p:spPr>
        <p:txBody>
          <a:bodyPr/>
          <a:lstStyle/>
          <a:p>
            <a:r>
              <a:rPr lang="ja-JP" altLang="en-US"/>
              <a:t>マスター タイトルの書式設定</a:t>
            </a:r>
            <a:endParaRPr lang="en-US" dirty="0"/>
          </a:p>
        </p:txBody>
      </p:sp>
      <p:sp>
        <p:nvSpPr>
          <p:cNvPr id="1057" name="Text Placeholder 2"/>
          <p:cNvSpPr>
            <a:spLocks noGrp="1"/>
          </p:cNvSpPr>
          <p:nvPr>
            <p:ph type="body" idx="1"/>
          </p:nvPr>
        </p:nvSpPr>
        <p:spPr>
          <a:xfrm>
            <a:off x="682329" y="1681164"/>
            <a:ext cx="4190702" cy="823912"/>
          </a:xfrm>
        </p:spPr>
        <p:txBody>
          <a:bodyPr anchor="b"/>
          <a:lstStyle>
            <a:lvl1pPr marL="0" indent="0">
              <a:buNone/>
              <a:defRPr sz="1246" b="1"/>
            </a:lvl1pPr>
            <a:lvl2pPr marL="237390" indent="0">
              <a:buNone/>
              <a:defRPr sz="1038" b="1"/>
            </a:lvl2pPr>
            <a:lvl3pPr marL="474779" indent="0">
              <a:buNone/>
              <a:defRPr sz="935" b="1"/>
            </a:lvl3pPr>
            <a:lvl4pPr marL="712169" indent="0">
              <a:buNone/>
              <a:defRPr sz="831" b="1"/>
            </a:lvl4pPr>
            <a:lvl5pPr marL="949559" indent="0">
              <a:buNone/>
              <a:defRPr sz="831" b="1"/>
            </a:lvl5pPr>
            <a:lvl6pPr marL="1186948" indent="0">
              <a:buNone/>
              <a:defRPr sz="831" b="1"/>
            </a:lvl6pPr>
            <a:lvl7pPr marL="1424338" indent="0">
              <a:buNone/>
              <a:defRPr sz="831" b="1"/>
            </a:lvl7pPr>
            <a:lvl8pPr marL="1661728" indent="0">
              <a:buNone/>
              <a:defRPr sz="831" b="1"/>
            </a:lvl8pPr>
            <a:lvl9pPr marL="1899117" indent="0">
              <a:buNone/>
              <a:defRPr sz="831" b="1"/>
            </a:lvl9pPr>
          </a:lstStyle>
          <a:p>
            <a:pPr lvl="0"/>
            <a:r>
              <a:rPr lang="ja-JP" altLang="en-US"/>
              <a:t>マスター テキストの書式設定</a:t>
            </a:r>
          </a:p>
        </p:txBody>
      </p:sp>
      <p:sp>
        <p:nvSpPr>
          <p:cNvPr id="1058" name="Content Placeholder 3"/>
          <p:cNvSpPr>
            <a:spLocks noGrp="1"/>
          </p:cNvSpPr>
          <p:nvPr>
            <p:ph sz="half" idx="2"/>
          </p:nvPr>
        </p:nvSpPr>
        <p:spPr>
          <a:xfrm>
            <a:off x="682329" y="2505076"/>
            <a:ext cx="4190702"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1059" name="Text Placeholder 4"/>
          <p:cNvSpPr>
            <a:spLocks noGrp="1"/>
          </p:cNvSpPr>
          <p:nvPr>
            <p:ph type="body" sz="quarter" idx="3"/>
          </p:nvPr>
        </p:nvSpPr>
        <p:spPr>
          <a:xfrm>
            <a:off x="5014914" y="1681164"/>
            <a:ext cx="4211340" cy="823912"/>
          </a:xfrm>
        </p:spPr>
        <p:txBody>
          <a:bodyPr anchor="b"/>
          <a:lstStyle>
            <a:lvl1pPr marL="0" indent="0">
              <a:buNone/>
              <a:defRPr sz="1246" b="1"/>
            </a:lvl1pPr>
            <a:lvl2pPr marL="237390" indent="0">
              <a:buNone/>
              <a:defRPr sz="1038" b="1"/>
            </a:lvl2pPr>
            <a:lvl3pPr marL="474779" indent="0">
              <a:buNone/>
              <a:defRPr sz="935" b="1"/>
            </a:lvl3pPr>
            <a:lvl4pPr marL="712169" indent="0">
              <a:buNone/>
              <a:defRPr sz="831" b="1"/>
            </a:lvl4pPr>
            <a:lvl5pPr marL="949559" indent="0">
              <a:buNone/>
              <a:defRPr sz="831" b="1"/>
            </a:lvl5pPr>
            <a:lvl6pPr marL="1186948" indent="0">
              <a:buNone/>
              <a:defRPr sz="831" b="1"/>
            </a:lvl6pPr>
            <a:lvl7pPr marL="1424338" indent="0">
              <a:buNone/>
              <a:defRPr sz="831" b="1"/>
            </a:lvl7pPr>
            <a:lvl8pPr marL="1661728" indent="0">
              <a:buNone/>
              <a:defRPr sz="831" b="1"/>
            </a:lvl8pPr>
            <a:lvl9pPr marL="1899117" indent="0">
              <a:buNone/>
              <a:defRPr sz="831" b="1"/>
            </a:lvl9pPr>
          </a:lstStyle>
          <a:p>
            <a:pPr lvl="0"/>
            <a:r>
              <a:rPr lang="ja-JP" altLang="en-US"/>
              <a:t>マスター テキストの書式設定</a:t>
            </a:r>
          </a:p>
        </p:txBody>
      </p:sp>
      <p:sp>
        <p:nvSpPr>
          <p:cNvPr id="1060" name="Content Placeholder 5"/>
          <p:cNvSpPr>
            <a:spLocks noGrp="1"/>
          </p:cNvSpPr>
          <p:nvPr>
            <p:ph sz="quarter" idx="4"/>
          </p:nvPr>
        </p:nvSpPr>
        <p:spPr>
          <a:xfrm>
            <a:off x="5014914" y="2505076"/>
            <a:ext cx="4211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1061" name="Date Placeholder 6"/>
          <p:cNvSpPr>
            <a:spLocks noGrp="1"/>
          </p:cNvSpPr>
          <p:nvPr>
            <p:ph type="dt" sz="half" idx="10"/>
          </p:nvPr>
        </p:nvSpPr>
        <p:spPr/>
        <p:txBody>
          <a:bodyPr/>
          <a:lstStyle/>
          <a:p>
            <a:fld id="{8DE816DB-5F52-42B5-AC6A-C5F6F05D82CB}" type="datetimeFigureOut">
              <a:rPr kumimoji="1" lang="ja-JP" altLang="en-US" smtClean="0"/>
              <a:t>2022/3/11</a:t>
            </a:fld>
            <a:endParaRPr kumimoji="1" lang="ja-JP" altLang="en-US"/>
          </a:p>
        </p:txBody>
      </p:sp>
      <p:sp>
        <p:nvSpPr>
          <p:cNvPr id="1062" name="Footer Placeholder 7"/>
          <p:cNvSpPr>
            <a:spLocks noGrp="1"/>
          </p:cNvSpPr>
          <p:nvPr>
            <p:ph type="ftr" sz="quarter" idx="11"/>
          </p:nvPr>
        </p:nvSpPr>
        <p:spPr/>
        <p:txBody>
          <a:bodyPr/>
          <a:lstStyle/>
          <a:p>
            <a:endParaRPr kumimoji="1" lang="ja-JP" altLang="en-US"/>
          </a:p>
        </p:txBody>
      </p:sp>
      <p:sp>
        <p:nvSpPr>
          <p:cNvPr id="1063" name="Slide Number Placeholder 8"/>
          <p:cNvSpPr>
            <a:spLocks noGrp="1"/>
          </p:cNvSpPr>
          <p:nvPr>
            <p:ph type="sldNum" sz="quarter" idx="12"/>
          </p:nvPr>
        </p:nvSpPr>
        <p:spPr/>
        <p:txBody>
          <a:bodyPr/>
          <a:lstStyle/>
          <a:p>
            <a:fld id="{E5F85D64-9E30-49BB-A051-D8C544A0A8B4}" type="slidenum">
              <a:rPr kumimoji="1" lang="ja-JP" altLang="en-US" smtClean="0"/>
              <a:t>‹#›</a:t>
            </a:fld>
            <a:endParaRPr kumimoji="1" lang="ja-JP" altLang="en-US"/>
          </a:p>
        </p:txBody>
      </p:sp>
    </p:spTree>
    <p:extLst>
      <p:ext uri="{BB962C8B-B14F-4D97-AF65-F5344CB8AC3E}">
        <p14:creationId xmlns:p14="http://schemas.microsoft.com/office/powerpoint/2010/main" val="251482341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1065" name="Title 1"/>
          <p:cNvSpPr>
            <a:spLocks noGrp="1"/>
          </p:cNvSpPr>
          <p:nvPr>
            <p:ph type="title"/>
          </p:nvPr>
        </p:nvSpPr>
        <p:spPr/>
        <p:txBody>
          <a:bodyPr/>
          <a:lstStyle/>
          <a:p>
            <a:r>
              <a:rPr lang="ja-JP" altLang="en-US"/>
              <a:t>マスター タイトルの書式設定</a:t>
            </a:r>
            <a:endParaRPr lang="en-US" dirty="0"/>
          </a:p>
        </p:txBody>
      </p:sp>
      <p:sp>
        <p:nvSpPr>
          <p:cNvPr id="1066" name="Date Placeholder 2"/>
          <p:cNvSpPr>
            <a:spLocks noGrp="1"/>
          </p:cNvSpPr>
          <p:nvPr>
            <p:ph type="dt" sz="half" idx="10"/>
          </p:nvPr>
        </p:nvSpPr>
        <p:spPr/>
        <p:txBody>
          <a:bodyPr/>
          <a:lstStyle/>
          <a:p>
            <a:fld id="{8DE816DB-5F52-42B5-AC6A-C5F6F05D82CB}" type="datetimeFigureOut">
              <a:rPr kumimoji="1" lang="ja-JP" altLang="en-US" smtClean="0"/>
              <a:t>2022/3/11</a:t>
            </a:fld>
            <a:endParaRPr kumimoji="1" lang="ja-JP" altLang="en-US"/>
          </a:p>
        </p:txBody>
      </p:sp>
      <p:sp>
        <p:nvSpPr>
          <p:cNvPr id="1067" name="Footer Placeholder 3"/>
          <p:cNvSpPr>
            <a:spLocks noGrp="1"/>
          </p:cNvSpPr>
          <p:nvPr>
            <p:ph type="ftr" sz="quarter" idx="11"/>
          </p:nvPr>
        </p:nvSpPr>
        <p:spPr/>
        <p:txBody>
          <a:bodyPr/>
          <a:lstStyle/>
          <a:p>
            <a:endParaRPr kumimoji="1" lang="ja-JP" altLang="en-US"/>
          </a:p>
        </p:txBody>
      </p:sp>
      <p:sp>
        <p:nvSpPr>
          <p:cNvPr id="1068" name="Slide Number Placeholder 4"/>
          <p:cNvSpPr>
            <a:spLocks noGrp="1"/>
          </p:cNvSpPr>
          <p:nvPr>
            <p:ph type="sldNum" sz="quarter" idx="12"/>
          </p:nvPr>
        </p:nvSpPr>
        <p:spPr/>
        <p:txBody>
          <a:bodyPr/>
          <a:lstStyle/>
          <a:p>
            <a:fld id="{E5F85D64-9E30-49BB-A051-D8C544A0A8B4}" type="slidenum">
              <a:rPr kumimoji="1" lang="ja-JP" altLang="en-US" smtClean="0"/>
              <a:t>‹#›</a:t>
            </a:fld>
            <a:endParaRPr kumimoji="1" lang="ja-JP" altLang="en-US"/>
          </a:p>
        </p:txBody>
      </p:sp>
    </p:spTree>
    <p:extLst>
      <p:ext uri="{BB962C8B-B14F-4D97-AF65-F5344CB8AC3E}">
        <p14:creationId xmlns:p14="http://schemas.microsoft.com/office/powerpoint/2010/main" val="14109471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1070" name="Date Placeholder 1"/>
          <p:cNvSpPr>
            <a:spLocks noGrp="1"/>
          </p:cNvSpPr>
          <p:nvPr>
            <p:ph type="dt" sz="half" idx="10"/>
          </p:nvPr>
        </p:nvSpPr>
        <p:spPr/>
        <p:txBody>
          <a:bodyPr/>
          <a:lstStyle/>
          <a:p>
            <a:fld id="{8DE816DB-5F52-42B5-AC6A-C5F6F05D82CB}" type="datetimeFigureOut">
              <a:rPr kumimoji="1" lang="ja-JP" altLang="en-US" smtClean="0"/>
              <a:t>2022/3/11</a:t>
            </a:fld>
            <a:endParaRPr kumimoji="1" lang="ja-JP" altLang="en-US"/>
          </a:p>
        </p:txBody>
      </p:sp>
      <p:sp>
        <p:nvSpPr>
          <p:cNvPr id="1071" name="Footer Placeholder 2"/>
          <p:cNvSpPr>
            <a:spLocks noGrp="1"/>
          </p:cNvSpPr>
          <p:nvPr>
            <p:ph type="ftr" sz="quarter" idx="11"/>
          </p:nvPr>
        </p:nvSpPr>
        <p:spPr/>
        <p:txBody>
          <a:bodyPr/>
          <a:lstStyle/>
          <a:p>
            <a:endParaRPr kumimoji="1" lang="ja-JP" altLang="en-US"/>
          </a:p>
        </p:txBody>
      </p:sp>
      <p:sp>
        <p:nvSpPr>
          <p:cNvPr id="1072" name="Slide Number Placeholder 3"/>
          <p:cNvSpPr>
            <a:spLocks noGrp="1"/>
          </p:cNvSpPr>
          <p:nvPr>
            <p:ph type="sldNum" sz="quarter" idx="12"/>
          </p:nvPr>
        </p:nvSpPr>
        <p:spPr/>
        <p:txBody>
          <a:bodyPr/>
          <a:lstStyle/>
          <a:p>
            <a:fld id="{E5F85D64-9E30-49BB-A051-D8C544A0A8B4}" type="slidenum">
              <a:rPr kumimoji="1" lang="ja-JP" altLang="en-US" smtClean="0"/>
              <a:t>‹#›</a:t>
            </a:fld>
            <a:endParaRPr kumimoji="1" lang="ja-JP" altLang="en-US"/>
          </a:p>
        </p:txBody>
      </p:sp>
    </p:spTree>
    <p:extLst>
      <p:ext uri="{BB962C8B-B14F-4D97-AF65-F5344CB8AC3E}">
        <p14:creationId xmlns:p14="http://schemas.microsoft.com/office/powerpoint/2010/main" val="412643307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1074" name="Title 1"/>
          <p:cNvSpPr>
            <a:spLocks noGrp="1"/>
          </p:cNvSpPr>
          <p:nvPr>
            <p:ph type="title"/>
          </p:nvPr>
        </p:nvSpPr>
        <p:spPr>
          <a:xfrm>
            <a:off x="682329" y="457200"/>
            <a:ext cx="3194944" cy="1600200"/>
          </a:xfrm>
        </p:spPr>
        <p:txBody>
          <a:bodyPr anchor="b"/>
          <a:lstStyle>
            <a:lvl1pPr>
              <a:defRPr sz="1662"/>
            </a:lvl1pPr>
          </a:lstStyle>
          <a:p>
            <a:r>
              <a:rPr lang="ja-JP" altLang="en-US"/>
              <a:t>マスター タイトルの書式設定</a:t>
            </a:r>
            <a:endParaRPr lang="en-US" dirty="0"/>
          </a:p>
        </p:txBody>
      </p:sp>
      <p:sp>
        <p:nvSpPr>
          <p:cNvPr id="1075" name="Content Placeholder 2"/>
          <p:cNvSpPr>
            <a:spLocks noGrp="1"/>
          </p:cNvSpPr>
          <p:nvPr>
            <p:ph idx="1"/>
          </p:nvPr>
        </p:nvSpPr>
        <p:spPr>
          <a:xfrm>
            <a:off x="4211341" y="987428"/>
            <a:ext cx="5014913" cy="4873625"/>
          </a:xfrm>
        </p:spPr>
        <p:txBody>
          <a:bodyPr/>
          <a:lstStyle>
            <a:lvl1pPr>
              <a:defRPr sz="1662"/>
            </a:lvl1pPr>
            <a:lvl2pPr>
              <a:defRPr sz="1454"/>
            </a:lvl2pPr>
            <a:lvl3pPr>
              <a:defRPr sz="1246"/>
            </a:lvl3pPr>
            <a:lvl4pPr>
              <a:defRPr sz="1038"/>
            </a:lvl4pPr>
            <a:lvl5pPr>
              <a:defRPr sz="1038"/>
            </a:lvl5pPr>
            <a:lvl6pPr>
              <a:defRPr sz="1038"/>
            </a:lvl6pPr>
            <a:lvl7pPr>
              <a:defRPr sz="1038"/>
            </a:lvl7pPr>
            <a:lvl8pPr>
              <a:defRPr sz="1038"/>
            </a:lvl8pPr>
            <a:lvl9pPr>
              <a:defRPr sz="1038"/>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1076" name="Text Placeholder 3"/>
          <p:cNvSpPr>
            <a:spLocks noGrp="1"/>
          </p:cNvSpPr>
          <p:nvPr>
            <p:ph type="body" sz="half" idx="2"/>
          </p:nvPr>
        </p:nvSpPr>
        <p:spPr>
          <a:xfrm>
            <a:off x="682329" y="2057401"/>
            <a:ext cx="3194944" cy="3811588"/>
          </a:xfrm>
        </p:spPr>
        <p:txBody>
          <a:bodyPr/>
          <a:lstStyle>
            <a:lvl1pPr marL="0" indent="0">
              <a:buNone/>
              <a:defRPr sz="831"/>
            </a:lvl1pPr>
            <a:lvl2pPr marL="237390" indent="0">
              <a:buNone/>
              <a:defRPr sz="727"/>
            </a:lvl2pPr>
            <a:lvl3pPr marL="474779" indent="0">
              <a:buNone/>
              <a:defRPr sz="623"/>
            </a:lvl3pPr>
            <a:lvl4pPr marL="712169" indent="0">
              <a:buNone/>
              <a:defRPr sz="519"/>
            </a:lvl4pPr>
            <a:lvl5pPr marL="949559" indent="0">
              <a:buNone/>
              <a:defRPr sz="519"/>
            </a:lvl5pPr>
            <a:lvl6pPr marL="1186948" indent="0">
              <a:buNone/>
              <a:defRPr sz="519"/>
            </a:lvl6pPr>
            <a:lvl7pPr marL="1424338" indent="0">
              <a:buNone/>
              <a:defRPr sz="519"/>
            </a:lvl7pPr>
            <a:lvl8pPr marL="1661728" indent="0">
              <a:buNone/>
              <a:defRPr sz="519"/>
            </a:lvl8pPr>
            <a:lvl9pPr marL="1899117" indent="0">
              <a:buNone/>
              <a:defRPr sz="519"/>
            </a:lvl9pPr>
          </a:lstStyle>
          <a:p>
            <a:pPr lvl="0"/>
            <a:r>
              <a:rPr lang="ja-JP" altLang="en-US"/>
              <a:t>マスター テキストの書式設定</a:t>
            </a:r>
          </a:p>
        </p:txBody>
      </p:sp>
      <p:sp>
        <p:nvSpPr>
          <p:cNvPr id="1077" name="Date Placeholder 4"/>
          <p:cNvSpPr>
            <a:spLocks noGrp="1"/>
          </p:cNvSpPr>
          <p:nvPr>
            <p:ph type="dt" sz="half" idx="10"/>
          </p:nvPr>
        </p:nvSpPr>
        <p:spPr/>
        <p:txBody>
          <a:bodyPr/>
          <a:lstStyle/>
          <a:p>
            <a:fld id="{8DE816DB-5F52-42B5-AC6A-C5F6F05D82CB}" type="datetimeFigureOut">
              <a:rPr kumimoji="1" lang="ja-JP" altLang="en-US" smtClean="0"/>
              <a:t>2022/3/11</a:t>
            </a:fld>
            <a:endParaRPr kumimoji="1" lang="ja-JP" altLang="en-US"/>
          </a:p>
        </p:txBody>
      </p:sp>
      <p:sp>
        <p:nvSpPr>
          <p:cNvPr id="1078" name="Footer Placeholder 5"/>
          <p:cNvSpPr>
            <a:spLocks noGrp="1"/>
          </p:cNvSpPr>
          <p:nvPr>
            <p:ph type="ftr" sz="quarter" idx="11"/>
          </p:nvPr>
        </p:nvSpPr>
        <p:spPr/>
        <p:txBody>
          <a:bodyPr/>
          <a:lstStyle/>
          <a:p>
            <a:endParaRPr kumimoji="1" lang="ja-JP" altLang="en-US"/>
          </a:p>
        </p:txBody>
      </p:sp>
      <p:sp>
        <p:nvSpPr>
          <p:cNvPr id="1079" name="Slide Number Placeholder 6"/>
          <p:cNvSpPr>
            <a:spLocks noGrp="1"/>
          </p:cNvSpPr>
          <p:nvPr>
            <p:ph type="sldNum" sz="quarter" idx="12"/>
          </p:nvPr>
        </p:nvSpPr>
        <p:spPr/>
        <p:txBody>
          <a:bodyPr/>
          <a:lstStyle/>
          <a:p>
            <a:fld id="{E5F85D64-9E30-49BB-A051-D8C544A0A8B4}" type="slidenum">
              <a:rPr kumimoji="1" lang="ja-JP" altLang="en-US" smtClean="0"/>
              <a:t>‹#›</a:t>
            </a:fld>
            <a:endParaRPr kumimoji="1" lang="ja-JP" altLang="en-US"/>
          </a:p>
        </p:txBody>
      </p:sp>
    </p:spTree>
    <p:extLst>
      <p:ext uri="{BB962C8B-B14F-4D97-AF65-F5344CB8AC3E}">
        <p14:creationId xmlns:p14="http://schemas.microsoft.com/office/powerpoint/2010/main" val="290359663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1081" name="Title 1"/>
          <p:cNvSpPr>
            <a:spLocks noGrp="1"/>
          </p:cNvSpPr>
          <p:nvPr>
            <p:ph type="title"/>
          </p:nvPr>
        </p:nvSpPr>
        <p:spPr>
          <a:xfrm>
            <a:off x="682329" y="457200"/>
            <a:ext cx="3194944" cy="1600200"/>
          </a:xfrm>
        </p:spPr>
        <p:txBody>
          <a:bodyPr anchor="b"/>
          <a:lstStyle>
            <a:lvl1pPr>
              <a:defRPr sz="1662"/>
            </a:lvl1pPr>
          </a:lstStyle>
          <a:p>
            <a:r>
              <a:rPr lang="ja-JP" altLang="en-US"/>
              <a:t>マスター タイトルの書式設定</a:t>
            </a:r>
            <a:endParaRPr lang="en-US" dirty="0"/>
          </a:p>
        </p:txBody>
      </p:sp>
      <p:sp>
        <p:nvSpPr>
          <p:cNvPr id="1082" name="Picture Placeholder 2"/>
          <p:cNvSpPr>
            <a:spLocks noGrp="1" noChangeAspect="1"/>
          </p:cNvSpPr>
          <p:nvPr>
            <p:ph type="pic" idx="1"/>
          </p:nvPr>
        </p:nvSpPr>
        <p:spPr>
          <a:xfrm>
            <a:off x="4211341" y="987428"/>
            <a:ext cx="5014913" cy="4873625"/>
          </a:xfrm>
        </p:spPr>
        <p:txBody>
          <a:bodyPr anchor="t"/>
          <a:lstStyle>
            <a:lvl1pPr marL="0" indent="0">
              <a:buNone/>
              <a:defRPr sz="1662"/>
            </a:lvl1pPr>
            <a:lvl2pPr marL="237390" indent="0">
              <a:buNone/>
              <a:defRPr sz="1454"/>
            </a:lvl2pPr>
            <a:lvl3pPr marL="474779" indent="0">
              <a:buNone/>
              <a:defRPr sz="1246"/>
            </a:lvl3pPr>
            <a:lvl4pPr marL="712169" indent="0">
              <a:buNone/>
              <a:defRPr sz="1038"/>
            </a:lvl4pPr>
            <a:lvl5pPr marL="949559" indent="0">
              <a:buNone/>
              <a:defRPr sz="1038"/>
            </a:lvl5pPr>
            <a:lvl6pPr marL="1186948" indent="0">
              <a:buNone/>
              <a:defRPr sz="1038"/>
            </a:lvl6pPr>
            <a:lvl7pPr marL="1424338" indent="0">
              <a:buNone/>
              <a:defRPr sz="1038"/>
            </a:lvl7pPr>
            <a:lvl8pPr marL="1661728" indent="0">
              <a:buNone/>
              <a:defRPr sz="1038"/>
            </a:lvl8pPr>
            <a:lvl9pPr marL="1899117" indent="0">
              <a:buNone/>
              <a:defRPr sz="1038"/>
            </a:lvl9pPr>
          </a:lstStyle>
          <a:p>
            <a:r>
              <a:rPr lang="ja-JP" altLang="en-US"/>
              <a:t>アイコンをクリックして図を追加</a:t>
            </a:r>
            <a:endParaRPr lang="en-US" dirty="0"/>
          </a:p>
        </p:txBody>
      </p:sp>
      <p:sp>
        <p:nvSpPr>
          <p:cNvPr id="1083" name="Text Placeholder 3"/>
          <p:cNvSpPr>
            <a:spLocks noGrp="1"/>
          </p:cNvSpPr>
          <p:nvPr>
            <p:ph type="body" sz="half" idx="2"/>
          </p:nvPr>
        </p:nvSpPr>
        <p:spPr>
          <a:xfrm>
            <a:off x="682329" y="2057401"/>
            <a:ext cx="3194944" cy="3811588"/>
          </a:xfrm>
        </p:spPr>
        <p:txBody>
          <a:bodyPr/>
          <a:lstStyle>
            <a:lvl1pPr marL="0" indent="0">
              <a:buNone/>
              <a:defRPr sz="831"/>
            </a:lvl1pPr>
            <a:lvl2pPr marL="237390" indent="0">
              <a:buNone/>
              <a:defRPr sz="727"/>
            </a:lvl2pPr>
            <a:lvl3pPr marL="474779" indent="0">
              <a:buNone/>
              <a:defRPr sz="623"/>
            </a:lvl3pPr>
            <a:lvl4pPr marL="712169" indent="0">
              <a:buNone/>
              <a:defRPr sz="519"/>
            </a:lvl4pPr>
            <a:lvl5pPr marL="949559" indent="0">
              <a:buNone/>
              <a:defRPr sz="519"/>
            </a:lvl5pPr>
            <a:lvl6pPr marL="1186948" indent="0">
              <a:buNone/>
              <a:defRPr sz="519"/>
            </a:lvl6pPr>
            <a:lvl7pPr marL="1424338" indent="0">
              <a:buNone/>
              <a:defRPr sz="519"/>
            </a:lvl7pPr>
            <a:lvl8pPr marL="1661728" indent="0">
              <a:buNone/>
              <a:defRPr sz="519"/>
            </a:lvl8pPr>
            <a:lvl9pPr marL="1899117" indent="0">
              <a:buNone/>
              <a:defRPr sz="519"/>
            </a:lvl9pPr>
          </a:lstStyle>
          <a:p>
            <a:pPr lvl="0"/>
            <a:r>
              <a:rPr lang="ja-JP" altLang="en-US"/>
              <a:t>マスター テキストの書式設定</a:t>
            </a:r>
          </a:p>
        </p:txBody>
      </p:sp>
      <p:sp>
        <p:nvSpPr>
          <p:cNvPr id="1084" name="Date Placeholder 4"/>
          <p:cNvSpPr>
            <a:spLocks noGrp="1"/>
          </p:cNvSpPr>
          <p:nvPr>
            <p:ph type="dt" sz="half" idx="10"/>
          </p:nvPr>
        </p:nvSpPr>
        <p:spPr/>
        <p:txBody>
          <a:bodyPr/>
          <a:lstStyle/>
          <a:p>
            <a:fld id="{8DE816DB-5F52-42B5-AC6A-C5F6F05D82CB}" type="datetimeFigureOut">
              <a:rPr kumimoji="1" lang="ja-JP" altLang="en-US" smtClean="0"/>
              <a:t>2022/3/11</a:t>
            </a:fld>
            <a:endParaRPr kumimoji="1" lang="ja-JP" altLang="en-US"/>
          </a:p>
        </p:txBody>
      </p:sp>
      <p:sp>
        <p:nvSpPr>
          <p:cNvPr id="1085" name="Footer Placeholder 5"/>
          <p:cNvSpPr>
            <a:spLocks noGrp="1"/>
          </p:cNvSpPr>
          <p:nvPr>
            <p:ph type="ftr" sz="quarter" idx="11"/>
          </p:nvPr>
        </p:nvSpPr>
        <p:spPr/>
        <p:txBody>
          <a:bodyPr/>
          <a:lstStyle/>
          <a:p>
            <a:endParaRPr kumimoji="1" lang="ja-JP" altLang="en-US"/>
          </a:p>
        </p:txBody>
      </p:sp>
      <p:sp>
        <p:nvSpPr>
          <p:cNvPr id="1086" name="Slide Number Placeholder 6"/>
          <p:cNvSpPr>
            <a:spLocks noGrp="1"/>
          </p:cNvSpPr>
          <p:nvPr>
            <p:ph type="sldNum" sz="quarter" idx="12"/>
          </p:nvPr>
        </p:nvSpPr>
        <p:spPr/>
        <p:txBody>
          <a:bodyPr/>
          <a:lstStyle/>
          <a:p>
            <a:fld id="{E5F85D64-9E30-49BB-A051-D8C544A0A8B4}" type="slidenum">
              <a:rPr kumimoji="1" lang="ja-JP" altLang="en-US" smtClean="0"/>
              <a:t>‹#›</a:t>
            </a:fld>
            <a:endParaRPr kumimoji="1" lang="ja-JP" altLang="en-US"/>
          </a:p>
        </p:txBody>
      </p:sp>
    </p:spTree>
    <p:extLst>
      <p:ext uri="{BB962C8B-B14F-4D97-AF65-F5344CB8AC3E}">
        <p14:creationId xmlns:p14="http://schemas.microsoft.com/office/powerpoint/2010/main" val="38481062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5" name="Title Placeholder 1"/>
          <p:cNvSpPr>
            <a:spLocks noGrp="1"/>
          </p:cNvSpPr>
          <p:nvPr>
            <p:ph type="title"/>
          </p:nvPr>
        </p:nvSpPr>
        <p:spPr>
          <a:xfrm>
            <a:off x="681039" y="365127"/>
            <a:ext cx="8543925"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1026" name="Text Placeholder 2"/>
          <p:cNvSpPr>
            <a:spLocks noGrp="1"/>
          </p:cNvSpPr>
          <p:nvPr>
            <p:ph type="body" idx="1"/>
          </p:nvPr>
        </p:nvSpPr>
        <p:spPr>
          <a:xfrm>
            <a:off x="681039" y="1825625"/>
            <a:ext cx="8543925"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1027" name="Date Placeholder 3"/>
          <p:cNvSpPr>
            <a:spLocks noGrp="1"/>
          </p:cNvSpPr>
          <p:nvPr>
            <p:ph type="dt" sz="half" idx="2"/>
          </p:nvPr>
        </p:nvSpPr>
        <p:spPr>
          <a:xfrm>
            <a:off x="681038" y="6356353"/>
            <a:ext cx="2228850" cy="365125"/>
          </a:xfrm>
          <a:prstGeom prst="rect">
            <a:avLst/>
          </a:prstGeom>
        </p:spPr>
        <p:txBody>
          <a:bodyPr vert="horz" lIns="91440" tIns="45720" rIns="91440" bIns="45720" rtlCol="0" anchor="ctr"/>
          <a:lstStyle>
            <a:lvl1pPr algn="l">
              <a:defRPr sz="623">
                <a:solidFill>
                  <a:schemeClr val="tx1">
                    <a:tint val="75000"/>
                  </a:schemeClr>
                </a:solidFill>
              </a:defRPr>
            </a:lvl1pPr>
          </a:lstStyle>
          <a:p>
            <a:fld id="{8DE816DB-5F52-42B5-AC6A-C5F6F05D82CB}" type="datetimeFigureOut">
              <a:rPr kumimoji="1" lang="ja-JP" altLang="en-US" smtClean="0"/>
              <a:t>2022/3/11</a:t>
            </a:fld>
            <a:endParaRPr kumimoji="1" lang="ja-JP" altLang="en-US"/>
          </a:p>
        </p:txBody>
      </p:sp>
      <p:sp>
        <p:nvSpPr>
          <p:cNvPr id="1028" name="Footer Placeholder 4"/>
          <p:cNvSpPr>
            <a:spLocks noGrp="1"/>
          </p:cNvSpPr>
          <p:nvPr>
            <p:ph type="ftr" sz="quarter" idx="3"/>
          </p:nvPr>
        </p:nvSpPr>
        <p:spPr>
          <a:xfrm>
            <a:off x="3281364" y="6356353"/>
            <a:ext cx="3343275" cy="365125"/>
          </a:xfrm>
          <a:prstGeom prst="rect">
            <a:avLst/>
          </a:prstGeom>
        </p:spPr>
        <p:txBody>
          <a:bodyPr vert="horz" lIns="91440" tIns="45720" rIns="91440" bIns="45720" rtlCol="0" anchor="ctr"/>
          <a:lstStyle>
            <a:lvl1pPr algn="ctr">
              <a:defRPr sz="623">
                <a:solidFill>
                  <a:schemeClr val="tx1">
                    <a:tint val="75000"/>
                  </a:schemeClr>
                </a:solidFill>
              </a:defRPr>
            </a:lvl1pPr>
          </a:lstStyle>
          <a:p>
            <a:endParaRPr kumimoji="1" lang="ja-JP" altLang="en-US"/>
          </a:p>
        </p:txBody>
      </p:sp>
      <p:sp>
        <p:nvSpPr>
          <p:cNvPr id="1029" name="Slide Number Placeholder 5"/>
          <p:cNvSpPr>
            <a:spLocks noGrp="1"/>
          </p:cNvSpPr>
          <p:nvPr>
            <p:ph type="sldNum" sz="quarter" idx="4"/>
          </p:nvPr>
        </p:nvSpPr>
        <p:spPr>
          <a:xfrm>
            <a:off x="6996113" y="6356353"/>
            <a:ext cx="2228850" cy="365125"/>
          </a:xfrm>
          <a:prstGeom prst="rect">
            <a:avLst/>
          </a:prstGeom>
        </p:spPr>
        <p:txBody>
          <a:bodyPr vert="horz" lIns="91440" tIns="45720" rIns="91440" bIns="45720" rtlCol="0" anchor="ctr"/>
          <a:lstStyle>
            <a:lvl1pPr algn="r">
              <a:defRPr sz="623">
                <a:solidFill>
                  <a:schemeClr val="tx1">
                    <a:tint val="75000"/>
                  </a:schemeClr>
                </a:solidFill>
              </a:defRPr>
            </a:lvl1pPr>
          </a:lstStyle>
          <a:p>
            <a:fld id="{E5F85D64-9E30-49BB-A051-D8C544A0A8B4}" type="slidenum">
              <a:rPr kumimoji="1" lang="ja-JP" altLang="en-US" smtClean="0"/>
              <a:t>‹#›</a:t>
            </a:fld>
            <a:endParaRPr kumimoji="1" lang="ja-JP" altLang="en-US"/>
          </a:p>
        </p:txBody>
      </p:sp>
    </p:spTree>
    <p:extLst>
      <p:ext uri="{BB962C8B-B14F-4D97-AF65-F5344CB8AC3E}">
        <p14:creationId xmlns:p14="http://schemas.microsoft.com/office/powerpoint/2010/main" val="247187384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474779" rtl="0" eaLnBrk="1" latinLnBrk="0" hangingPunct="1">
        <a:lnSpc>
          <a:spcPct val="90000"/>
        </a:lnSpc>
        <a:spcBef>
          <a:spcPct val="0"/>
        </a:spcBef>
        <a:buNone/>
        <a:defRPr kumimoji="1" sz="2285" kern="1200">
          <a:solidFill>
            <a:schemeClr val="tx1"/>
          </a:solidFill>
          <a:latin typeface="+mj-lt"/>
          <a:ea typeface="+mj-ea"/>
          <a:cs typeface="+mj-cs"/>
        </a:defRPr>
      </a:lvl1pPr>
    </p:titleStyle>
    <p:bodyStyle>
      <a:lvl1pPr marL="118695" indent="-118695" algn="l" defTabSz="474779" rtl="0" eaLnBrk="1" latinLnBrk="0" hangingPunct="1">
        <a:lnSpc>
          <a:spcPct val="90000"/>
        </a:lnSpc>
        <a:spcBef>
          <a:spcPts val="519"/>
        </a:spcBef>
        <a:buFont typeface="Arial" panose="020B0604020202020204" pitchFamily="34" charset="0"/>
        <a:buChar char="•"/>
        <a:defRPr kumimoji="1" sz="1454" kern="1200">
          <a:solidFill>
            <a:schemeClr val="tx1"/>
          </a:solidFill>
          <a:latin typeface="+mn-lt"/>
          <a:ea typeface="+mn-ea"/>
          <a:cs typeface="+mn-cs"/>
        </a:defRPr>
      </a:lvl1pPr>
      <a:lvl2pPr marL="356085" indent="-118695" algn="l" defTabSz="474779" rtl="0" eaLnBrk="1" latinLnBrk="0" hangingPunct="1">
        <a:lnSpc>
          <a:spcPct val="90000"/>
        </a:lnSpc>
        <a:spcBef>
          <a:spcPts val="260"/>
        </a:spcBef>
        <a:buFont typeface="Arial" panose="020B0604020202020204" pitchFamily="34" charset="0"/>
        <a:buChar char="•"/>
        <a:defRPr kumimoji="1" sz="1246" kern="1200">
          <a:solidFill>
            <a:schemeClr val="tx1"/>
          </a:solidFill>
          <a:latin typeface="+mn-lt"/>
          <a:ea typeface="+mn-ea"/>
          <a:cs typeface="+mn-cs"/>
        </a:defRPr>
      </a:lvl2pPr>
      <a:lvl3pPr marL="593474" indent="-118695" algn="l" defTabSz="474779" rtl="0" eaLnBrk="1" latinLnBrk="0" hangingPunct="1">
        <a:lnSpc>
          <a:spcPct val="90000"/>
        </a:lnSpc>
        <a:spcBef>
          <a:spcPts val="260"/>
        </a:spcBef>
        <a:buFont typeface="Arial" panose="020B0604020202020204" pitchFamily="34" charset="0"/>
        <a:buChar char="•"/>
        <a:defRPr kumimoji="1" sz="1038" kern="1200">
          <a:solidFill>
            <a:schemeClr val="tx1"/>
          </a:solidFill>
          <a:latin typeface="+mn-lt"/>
          <a:ea typeface="+mn-ea"/>
          <a:cs typeface="+mn-cs"/>
        </a:defRPr>
      </a:lvl3pPr>
      <a:lvl4pPr marL="830864" indent="-118695" algn="l" defTabSz="474779" rtl="0" eaLnBrk="1" latinLnBrk="0" hangingPunct="1">
        <a:lnSpc>
          <a:spcPct val="90000"/>
        </a:lnSpc>
        <a:spcBef>
          <a:spcPts val="260"/>
        </a:spcBef>
        <a:buFont typeface="Arial" panose="020B0604020202020204" pitchFamily="34" charset="0"/>
        <a:buChar char="•"/>
        <a:defRPr kumimoji="1" sz="935" kern="1200">
          <a:solidFill>
            <a:schemeClr val="tx1"/>
          </a:solidFill>
          <a:latin typeface="+mn-lt"/>
          <a:ea typeface="+mn-ea"/>
          <a:cs typeface="+mn-cs"/>
        </a:defRPr>
      </a:lvl4pPr>
      <a:lvl5pPr marL="1068254" indent="-118695" algn="l" defTabSz="474779" rtl="0" eaLnBrk="1" latinLnBrk="0" hangingPunct="1">
        <a:lnSpc>
          <a:spcPct val="90000"/>
        </a:lnSpc>
        <a:spcBef>
          <a:spcPts val="260"/>
        </a:spcBef>
        <a:buFont typeface="Arial" panose="020B0604020202020204" pitchFamily="34" charset="0"/>
        <a:buChar char="•"/>
        <a:defRPr kumimoji="1" sz="935" kern="1200">
          <a:solidFill>
            <a:schemeClr val="tx1"/>
          </a:solidFill>
          <a:latin typeface="+mn-lt"/>
          <a:ea typeface="+mn-ea"/>
          <a:cs typeface="+mn-cs"/>
        </a:defRPr>
      </a:lvl5pPr>
      <a:lvl6pPr marL="1305643" indent="-118695" algn="l" defTabSz="474779" rtl="0" eaLnBrk="1" latinLnBrk="0" hangingPunct="1">
        <a:lnSpc>
          <a:spcPct val="90000"/>
        </a:lnSpc>
        <a:spcBef>
          <a:spcPts val="260"/>
        </a:spcBef>
        <a:buFont typeface="Arial" panose="020B0604020202020204" pitchFamily="34" charset="0"/>
        <a:buChar char="•"/>
        <a:defRPr kumimoji="1" sz="935" kern="1200">
          <a:solidFill>
            <a:schemeClr val="tx1"/>
          </a:solidFill>
          <a:latin typeface="+mn-lt"/>
          <a:ea typeface="+mn-ea"/>
          <a:cs typeface="+mn-cs"/>
        </a:defRPr>
      </a:lvl6pPr>
      <a:lvl7pPr marL="1543033" indent="-118695" algn="l" defTabSz="474779" rtl="0" eaLnBrk="1" latinLnBrk="0" hangingPunct="1">
        <a:lnSpc>
          <a:spcPct val="90000"/>
        </a:lnSpc>
        <a:spcBef>
          <a:spcPts val="260"/>
        </a:spcBef>
        <a:buFont typeface="Arial" panose="020B0604020202020204" pitchFamily="34" charset="0"/>
        <a:buChar char="•"/>
        <a:defRPr kumimoji="1" sz="935" kern="1200">
          <a:solidFill>
            <a:schemeClr val="tx1"/>
          </a:solidFill>
          <a:latin typeface="+mn-lt"/>
          <a:ea typeface="+mn-ea"/>
          <a:cs typeface="+mn-cs"/>
        </a:defRPr>
      </a:lvl7pPr>
      <a:lvl8pPr marL="1780423" indent="-118695" algn="l" defTabSz="474779" rtl="0" eaLnBrk="1" latinLnBrk="0" hangingPunct="1">
        <a:lnSpc>
          <a:spcPct val="90000"/>
        </a:lnSpc>
        <a:spcBef>
          <a:spcPts val="260"/>
        </a:spcBef>
        <a:buFont typeface="Arial" panose="020B0604020202020204" pitchFamily="34" charset="0"/>
        <a:buChar char="•"/>
        <a:defRPr kumimoji="1" sz="935" kern="1200">
          <a:solidFill>
            <a:schemeClr val="tx1"/>
          </a:solidFill>
          <a:latin typeface="+mn-lt"/>
          <a:ea typeface="+mn-ea"/>
          <a:cs typeface="+mn-cs"/>
        </a:defRPr>
      </a:lvl8pPr>
      <a:lvl9pPr marL="2017812" indent="-118695" algn="l" defTabSz="474779" rtl="0" eaLnBrk="1" latinLnBrk="0" hangingPunct="1">
        <a:lnSpc>
          <a:spcPct val="90000"/>
        </a:lnSpc>
        <a:spcBef>
          <a:spcPts val="260"/>
        </a:spcBef>
        <a:buFont typeface="Arial" panose="020B0604020202020204" pitchFamily="34" charset="0"/>
        <a:buChar char="•"/>
        <a:defRPr kumimoji="1" sz="935" kern="1200">
          <a:solidFill>
            <a:schemeClr val="tx1"/>
          </a:solidFill>
          <a:latin typeface="+mn-lt"/>
          <a:ea typeface="+mn-ea"/>
          <a:cs typeface="+mn-cs"/>
        </a:defRPr>
      </a:lvl9pPr>
    </p:bodyStyle>
    <p:otherStyle>
      <a:defPPr>
        <a:defRPr lang="en-US"/>
      </a:defPPr>
      <a:lvl1pPr marL="0" algn="l" defTabSz="474779" rtl="0" eaLnBrk="1" latinLnBrk="0" hangingPunct="1">
        <a:defRPr kumimoji="1" sz="935" kern="1200">
          <a:solidFill>
            <a:schemeClr val="tx1"/>
          </a:solidFill>
          <a:latin typeface="+mn-lt"/>
          <a:ea typeface="+mn-ea"/>
          <a:cs typeface="+mn-cs"/>
        </a:defRPr>
      </a:lvl1pPr>
      <a:lvl2pPr marL="237390" algn="l" defTabSz="474779" rtl="0" eaLnBrk="1" latinLnBrk="0" hangingPunct="1">
        <a:defRPr kumimoji="1" sz="935" kern="1200">
          <a:solidFill>
            <a:schemeClr val="tx1"/>
          </a:solidFill>
          <a:latin typeface="+mn-lt"/>
          <a:ea typeface="+mn-ea"/>
          <a:cs typeface="+mn-cs"/>
        </a:defRPr>
      </a:lvl2pPr>
      <a:lvl3pPr marL="474779" algn="l" defTabSz="474779" rtl="0" eaLnBrk="1" latinLnBrk="0" hangingPunct="1">
        <a:defRPr kumimoji="1" sz="935" kern="1200">
          <a:solidFill>
            <a:schemeClr val="tx1"/>
          </a:solidFill>
          <a:latin typeface="+mn-lt"/>
          <a:ea typeface="+mn-ea"/>
          <a:cs typeface="+mn-cs"/>
        </a:defRPr>
      </a:lvl3pPr>
      <a:lvl4pPr marL="712169" algn="l" defTabSz="474779" rtl="0" eaLnBrk="1" latinLnBrk="0" hangingPunct="1">
        <a:defRPr kumimoji="1" sz="935" kern="1200">
          <a:solidFill>
            <a:schemeClr val="tx1"/>
          </a:solidFill>
          <a:latin typeface="+mn-lt"/>
          <a:ea typeface="+mn-ea"/>
          <a:cs typeface="+mn-cs"/>
        </a:defRPr>
      </a:lvl4pPr>
      <a:lvl5pPr marL="949559" algn="l" defTabSz="474779" rtl="0" eaLnBrk="1" latinLnBrk="0" hangingPunct="1">
        <a:defRPr kumimoji="1" sz="935" kern="1200">
          <a:solidFill>
            <a:schemeClr val="tx1"/>
          </a:solidFill>
          <a:latin typeface="+mn-lt"/>
          <a:ea typeface="+mn-ea"/>
          <a:cs typeface="+mn-cs"/>
        </a:defRPr>
      </a:lvl5pPr>
      <a:lvl6pPr marL="1186948" algn="l" defTabSz="474779" rtl="0" eaLnBrk="1" latinLnBrk="0" hangingPunct="1">
        <a:defRPr kumimoji="1" sz="935" kern="1200">
          <a:solidFill>
            <a:schemeClr val="tx1"/>
          </a:solidFill>
          <a:latin typeface="+mn-lt"/>
          <a:ea typeface="+mn-ea"/>
          <a:cs typeface="+mn-cs"/>
        </a:defRPr>
      </a:lvl6pPr>
      <a:lvl7pPr marL="1424338" algn="l" defTabSz="474779" rtl="0" eaLnBrk="1" latinLnBrk="0" hangingPunct="1">
        <a:defRPr kumimoji="1" sz="935" kern="1200">
          <a:solidFill>
            <a:schemeClr val="tx1"/>
          </a:solidFill>
          <a:latin typeface="+mn-lt"/>
          <a:ea typeface="+mn-ea"/>
          <a:cs typeface="+mn-cs"/>
        </a:defRPr>
      </a:lvl7pPr>
      <a:lvl8pPr marL="1661728" algn="l" defTabSz="474779" rtl="0" eaLnBrk="1" latinLnBrk="0" hangingPunct="1">
        <a:defRPr kumimoji="1" sz="935" kern="1200">
          <a:solidFill>
            <a:schemeClr val="tx1"/>
          </a:solidFill>
          <a:latin typeface="+mn-lt"/>
          <a:ea typeface="+mn-ea"/>
          <a:cs typeface="+mn-cs"/>
        </a:defRPr>
      </a:lvl8pPr>
      <a:lvl9pPr marL="1899117" algn="l" defTabSz="474779" rtl="0" eaLnBrk="1" latinLnBrk="0" hangingPunct="1">
        <a:defRPr kumimoji="1" sz="935"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 name="正方形/長方形 34">
            <a:extLst>
              <a:ext uri="{FF2B5EF4-FFF2-40B4-BE49-F238E27FC236}">
                <a16:creationId xmlns:a16="http://schemas.microsoft.com/office/drawing/2014/main" id="{BE02C2CB-6A5F-4CA8-91A1-EF715D455A4A}"/>
              </a:ext>
            </a:extLst>
          </p:cNvPr>
          <p:cNvSpPr/>
          <p:nvPr/>
        </p:nvSpPr>
        <p:spPr>
          <a:xfrm>
            <a:off x="0" y="0"/>
            <a:ext cx="9906000" cy="485625"/>
          </a:xfrm>
          <a:prstGeom prst="rect">
            <a:avLst/>
          </a:prstGeom>
          <a:solidFill>
            <a:srgbClr val="008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800" dirty="0">
                <a:solidFill>
                  <a:schemeClr val="bg1"/>
                </a:solidFill>
                <a:latin typeface="ＤＨＰ特太ゴシック体" panose="020B0500000000000000" pitchFamily="50" charset="-128"/>
                <a:ea typeface="ＤＨＰ特太ゴシック体" panose="020B0500000000000000" pitchFamily="50" charset="-128"/>
              </a:rPr>
              <a:t>森林環境譲与税の使途事例①：森林経営管理制度に基づく事業地の境界確認</a:t>
            </a:r>
            <a:endParaRPr lang="ja-JP" altLang="en-US" sz="1600" dirty="0">
              <a:solidFill>
                <a:schemeClr val="bg1"/>
              </a:solidFill>
              <a:latin typeface="ＤＨＰ特太ゴシック体" panose="020B0500000000000000" pitchFamily="50" charset="-128"/>
              <a:ea typeface="ＤＨＰ特太ゴシック体" panose="020B0500000000000000" pitchFamily="50" charset="-128"/>
            </a:endParaRPr>
          </a:p>
        </p:txBody>
      </p:sp>
      <p:sp>
        <p:nvSpPr>
          <p:cNvPr id="45" name="Text Box 6">
            <a:extLst>
              <a:ext uri="{FF2B5EF4-FFF2-40B4-BE49-F238E27FC236}">
                <a16:creationId xmlns:a16="http://schemas.microsoft.com/office/drawing/2014/main" id="{0AB915E2-C1E2-4CCA-8C4D-BD37CF74580C}"/>
              </a:ext>
            </a:extLst>
          </p:cNvPr>
          <p:cNvSpPr txBox="1">
            <a:spLocks noChangeArrowheads="1"/>
          </p:cNvSpPr>
          <p:nvPr/>
        </p:nvSpPr>
        <p:spPr bwMode="auto">
          <a:xfrm>
            <a:off x="81385" y="2522308"/>
            <a:ext cx="5060363" cy="1298752"/>
          </a:xfrm>
          <a:prstGeom prst="rect">
            <a:avLst/>
          </a:prstGeom>
          <a:noFill/>
          <a:ln w="12700">
            <a:noFill/>
            <a:miter lim="800000"/>
            <a:headEnd/>
            <a:tailEnd/>
          </a:ln>
          <a:extLst>
            <a:ext uri="{909E8E84-426E-40DD-AFC4-6F175D3DCCD1}">
              <a14:hiddenFill xmlns:a14="http://schemas.microsoft.com/office/drawing/2010/main">
                <a:solidFill>
                  <a:srgbClr val="FFFFFF"/>
                </a:solidFill>
              </a14:hiddenFill>
            </a:ext>
          </a:extLst>
        </p:spPr>
        <p:txBody>
          <a:bodyPr lIns="24923" tIns="0" rIns="24923" bIns="17254" anchor="t">
            <a:noAutofit/>
          </a:bodyPr>
          <a:lstStyle>
            <a:lvl1pPr marL="179388" indent="-179388" defTabSz="912813">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defTabSz="912813">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defTabSz="912813">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defTabSz="912813">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defTabSz="912813">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defTabSz="912813"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defTabSz="912813"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defTabSz="912813"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defTabSz="912813"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marL="184636" indent="-61545" defTabSz="633039">
              <a:spcBef>
                <a:spcPts val="0"/>
              </a:spcBef>
              <a:spcAft>
                <a:spcPts val="415"/>
              </a:spcAft>
              <a:buNone/>
            </a:pPr>
            <a:r>
              <a:rPr lang="ja-JP" altLang="en-US" sz="1200" b="1" kern="2000" dirty="0">
                <a:latin typeface="メイリオ" panose="020B0604030504040204" pitchFamily="50" charset="-128"/>
                <a:ea typeface="メイリオ" panose="020B0604030504040204" pitchFamily="50" charset="-128"/>
              </a:rPr>
              <a:t>１　事業内容</a:t>
            </a:r>
            <a:endParaRPr lang="en-US" altLang="ja-JP" sz="1200" b="1" kern="2000" dirty="0">
              <a:latin typeface="メイリオ" panose="020B0604030504040204" pitchFamily="50" charset="-128"/>
              <a:ea typeface="メイリオ" panose="020B0604030504040204" pitchFamily="50" charset="-128"/>
            </a:endParaRPr>
          </a:p>
          <a:p>
            <a:pPr marL="184636" indent="-61545" defTabSz="633039">
              <a:spcBef>
                <a:spcPts val="0"/>
              </a:spcBef>
              <a:spcAft>
                <a:spcPts val="415"/>
              </a:spcAft>
              <a:buNone/>
            </a:pPr>
            <a:r>
              <a:rPr lang="ja-JP" altLang="en-US" sz="1200" i="1" kern="2000" dirty="0">
                <a:latin typeface="メイリオ" panose="020B0604030504040204" pitchFamily="50" charset="-128"/>
                <a:ea typeface="メイリオ" panose="020B0604030504040204" pitchFamily="50" charset="-128"/>
              </a:rPr>
              <a:t>・</a:t>
            </a:r>
            <a:r>
              <a:rPr lang="ja-JP" altLang="en-US" sz="1200" kern="2000" dirty="0">
                <a:latin typeface="メイリオ" panose="020B0604030504040204" pitchFamily="50" charset="-128"/>
                <a:ea typeface="メイリオ" panose="020B0604030504040204" pitchFamily="50" charset="-128"/>
              </a:rPr>
              <a:t>町内の事業地における私有林の境界確認を実施。</a:t>
            </a:r>
            <a:r>
              <a:rPr lang="ja-JP" altLang="en-US" sz="1200" kern="2000" dirty="0">
                <a:latin typeface="+mn-ea"/>
              </a:rPr>
              <a:t>　</a:t>
            </a:r>
            <a:endParaRPr lang="en-US" altLang="ja-JP" sz="1200" kern="2000" dirty="0">
              <a:latin typeface="+mn-ea"/>
            </a:endParaRPr>
          </a:p>
          <a:p>
            <a:pPr marL="184636" indent="-61545" defTabSz="633039">
              <a:spcBef>
                <a:spcPts val="0"/>
              </a:spcBef>
              <a:spcAft>
                <a:spcPts val="415"/>
              </a:spcAft>
              <a:buNone/>
            </a:pPr>
            <a:r>
              <a:rPr lang="ja-JP" altLang="en-US" sz="1200" kern="2000" dirty="0">
                <a:latin typeface="+mn-ea"/>
              </a:rPr>
              <a:t>　　　　　　　（小山浦地域・古里地域）</a:t>
            </a:r>
            <a:endParaRPr lang="en-US" altLang="ja-JP" sz="1200" kern="2000" dirty="0">
              <a:latin typeface="+mn-ea"/>
            </a:endParaRPr>
          </a:p>
          <a:p>
            <a:pPr marL="184636" indent="-61545" defTabSz="633039">
              <a:spcBef>
                <a:spcPts val="0"/>
              </a:spcBef>
              <a:spcAft>
                <a:spcPts val="415"/>
              </a:spcAft>
              <a:buNone/>
            </a:pPr>
            <a:r>
              <a:rPr lang="en-US" altLang="ja-JP" sz="1200" kern="2000" dirty="0">
                <a:latin typeface="+mn-ea"/>
                <a:ea typeface="+mn-ea"/>
              </a:rPr>
              <a:t>【</a:t>
            </a:r>
            <a:r>
              <a:rPr lang="ja-JP" altLang="en-US" sz="1200" kern="2000" dirty="0">
                <a:latin typeface="+mn-ea"/>
                <a:ea typeface="+mn-ea"/>
              </a:rPr>
              <a:t>事  業  費</a:t>
            </a:r>
            <a:r>
              <a:rPr lang="en-US" altLang="ja-JP" sz="1200" kern="2000" dirty="0">
                <a:latin typeface="+mn-ea"/>
                <a:ea typeface="+mn-ea"/>
              </a:rPr>
              <a:t>】4,327</a:t>
            </a:r>
            <a:r>
              <a:rPr lang="ja-JP" altLang="en-US" sz="1200" kern="2000" dirty="0">
                <a:latin typeface="+mn-ea"/>
                <a:ea typeface="+mn-ea"/>
              </a:rPr>
              <a:t>千円（全額譲与税）</a:t>
            </a:r>
            <a:endParaRPr lang="en-US" altLang="ja-JP" sz="1200" kern="2000" dirty="0">
              <a:latin typeface="+mn-ea"/>
              <a:ea typeface="+mn-ea"/>
            </a:endParaRPr>
          </a:p>
          <a:p>
            <a:pPr marL="184636" indent="-61545" defTabSz="633039">
              <a:spcBef>
                <a:spcPts val="0"/>
              </a:spcBef>
              <a:spcAft>
                <a:spcPts val="415"/>
              </a:spcAft>
              <a:buNone/>
            </a:pPr>
            <a:r>
              <a:rPr lang="en-US" altLang="ja-JP" sz="1200" kern="2000" dirty="0">
                <a:latin typeface="+mn-ea"/>
                <a:ea typeface="+mn-ea"/>
              </a:rPr>
              <a:t>【</a:t>
            </a:r>
            <a:r>
              <a:rPr lang="ja-JP" altLang="en-US" sz="1200" kern="2000" spc="20" dirty="0">
                <a:latin typeface="+mn-ea"/>
                <a:ea typeface="+mn-ea"/>
              </a:rPr>
              <a:t>実　　績</a:t>
            </a:r>
            <a:r>
              <a:rPr lang="en-US" altLang="ja-JP" sz="1200" kern="2000" dirty="0">
                <a:latin typeface="+mn-ea"/>
                <a:ea typeface="+mn-ea"/>
              </a:rPr>
              <a:t>】</a:t>
            </a:r>
            <a:r>
              <a:rPr lang="ja-JP" altLang="en-US" sz="1200" kern="2000" dirty="0">
                <a:latin typeface="+mn-ea"/>
                <a:ea typeface="+mn-ea"/>
              </a:rPr>
              <a:t>境界明確化件数　</a:t>
            </a:r>
            <a:r>
              <a:rPr lang="en-US" altLang="ja-JP" sz="1200" kern="2000" dirty="0">
                <a:latin typeface="+mn-ea"/>
                <a:ea typeface="+mn-ea"/>
              </a:rPr>
              <a:t>60</a:t>
            </a:r>
            <a:r>
              <a:rPr lang="ja-JP" altLang="en-US" sz="1200" kern="2000" dirty="0">
                <a:latin typeface="+mn-ea"/>
                <a:ea typeface="+mn-ea"/>
              </a:rPr>
              <a:t>件</a:t>
            </a:r>
            <a:endParaRPr lang="en-US" altLang="ja-JP" sz="1200" kern="2000" dirty="0">
              <a:latin typeface="+mn-ea"/>
              <a:ea typeface="+mn-ea"/>
            </a:endParaRPr>
          </a:p>
        </p:txBody>
      </p:sp>
      <p:sp>
        <p:nvSpPr>
          <p:cNvPr id="6" name="角丸四角形 21">
            <a:extLst>
              <a:ext uri="{FF2B5EF4-FFF2-40B4-BE49-F238E27FC236}">
                <a16:creationId xmlns:a16="http://schemas.microsoft.com/office/drawing/2014/main" id="{74181735-2F04-43C4-A149-7C05188CD559}"/>
              </a:ext>
            </a:extLst>
          </p:cNvPr>
          <p:cNvSpPr/>
          <p:nvPr/>
        </p:nvSpPr>
        <p:spPr>
          <a:xfrm>
            <a:off x="86320" y="537134"/>
            <a:ext cx="9745935" cy="1682072"/>
          </a:xfrm>
          <a:prstGeom prst="roundRect">
            <a:avLst>
              <a:gd name="adj" fmla="val 0"/>
            </a:avLst>
          </a:prstGeom>
          <a:ln w="38100">
            <a:solidFill>
              <a:schemeClr val="accent6">
                <a:lumMod val="75000"/>
              </a:schemeClr>
            </a:solidFill>
          </a:ln>
          <a:scene3d>
            <a:camera prst="orthographicFront"/>
            <a:lightRig rig="threePt" dir="t"/>
          </a:scene3d>
          <a:sp3d>
            <a:bevelT/>
          </a:sp3d>
        </p:spPr>
        <p:style>
          <a:lnRef idx="2">
            <a:schemeClr val="dk1"/>
          </a:lnRef>
          <a:fillRef idx="1">
            <a:schemeClr val="lt1"/>
          </a:fillRef>
          <a:effectRef idx="0">
            <a:schemeClr val="dk1"/>
          </a:effectRef>
          <a:fontRef idx="minor">
            <a:schemeClr val="dk1"/>
          </a:fontRef>
        </p:style>
        <p:txBody>
          <a:bodyPr lIns="99692" spcCol="180000" rtlCol="0" anchor="ctr" anchorCtr="0">
            <a:noAutofit/>
          </a:bodyPr>
          <a:lstStyle/>
          <a:p>
            <a:pPr marL="171450" indent="-171450">
              <a:lnSpc>
                <a:spcPts val="1200"/>
              </a:lnSpc>
              <a:spcAft>
                <a:spcPts val="208"/>
              </a:spcAft>
              <a:buFont typeface="Wingdings" panose="05000000000000000000" pitchFamily="2" charset="2"/>
              <a:buChar char="Ø"/>
            </a:pPr>
            <a:r>
              <a:rPr lang="ja-JP" altLang="en-US" sz="1200" dirty="0">
                <a:solidFill>
                  <a:schemeClr val="tx1"/>
                </a:solidFill>
                <a:latin typeface="游ゴシック" panose="020B0400000000000000" pitchFamily="50" charset="-128"/>
              </a:rPr>
              <a:t>紀北町では、経営意欲の低下や所有者不明森林の増加、境界未確定の森林や担い手不足といった森林整備を進める際の課題に対応し、管理を推進するため、その境界及び面積について現地の林況により、森林整備を進める方針。</a:t>
            </a:r>
            <a:endParaRPr lang="en-US" altLang="ja-JP" sz="1200" dirty="0">
              <a:solidFill>
                <a:schemeClr val="tx1"/>
              </a:solidFill>
              <a:latin typeface="游ゴシック" panose="020B0400000000000000" pitchFamily="50" charset="-128"/>
            </a:endParaRPr>
          </a:p>
          <a:p>
            <a:pPr marL="171450" indent="-171450">
              <a:lnSpc>
                <a:spcPts val="1200"/>
              </a:lnSpc>
              <a:spcAft>
                <a:spcPts val="208"/>
              </a:spcAft>
              <a:buFont typeface="Wingdings" panose="05000000000000000000" pitchFamily="2" charset="2"/>
              <a:buChar char="Ø"/>
            </a:pPr>
            <a:r>
              <a:rPr lang="ja-JP" altLang="en-US" sz="1200" dirty="0">
                <a:solidFill>
                  <a:schemeClr val="tx1"/>
                </a:solidFill>
                <a:latin typeface="游ゴシック" panose="020B0400000000000000" pitchFamily="50" charset="-128"/>
              </a:rPr>
              <a:t>令和２年度においては、</a:t>
            </a:r>
            <a:r>
              <a:rPr lang="en-US" altLang="ja-JP" sz="1200" dirty="0">
                <a:solidFill>
                  <a:schemeClr val="tx1"/>
                </a:solidFill>
                <a:latin typeface="游ゴシック" panose="020B0400000000000000" pitchFamily="50" charset="-128"/>
              </a:rPr>
              <a:t>2</a:t>
            </a:r>
            <a:r>
              <a:rPr lang="ja-JP" altLang="en-US" sz="1200" dirty="0">
                <a:solidFill>
                  <a:schemeClr val="tx1"/>
                </a:solidFill>
                <a:latin typeface="游ゴシック" panose="020B0400000000000000" pitchFamily="50" charset="-128"/>
              </a:rPr>
              <a:t>地区の意向調査に向けた事業地の境界確認を実施した。</a:t>
            </a:r>
            <a:endParaRPr lang="en-US" altLang="ja-JP" sz="1200" dirty="0">
              <a:solidFill>
                <a:schemeClr val="tx1"/>
              </a:solidFill>
              <a:latin typeface="游ゴシック" panose="020B0400000000000000" pitchFamily="50" charset="-128"/>
            </a:endParaRPr>
          </a:p>
          <a:p>
            <a:pPr marL="171450" indent="-171450">
              <a:lnSpc>
                <a:spcPts val="1200"/>
              </a:lnSpc>
              <a:spcAft>
                <a:spcPts val="208"/>
              </a:spcAft>
              <a:buFont typeface="Wingdings" panose="05000000000000000000" pitchFamily="2" charset="2"/>
              <a:buChar char="Ø"/>
            </a:pPr>
            <a:r>
              <a:rPr lang="ja-JP" altLang="en-US" sz="1200" dirty="0">
                <a:solidFill>
                  <a:schemeClr val="tx1"/>
                </a:solidFill>
                <a:latin typeface="游ゴシック" panose="020B0400000000000000" pitchFamily="50" charset="-128"/>
              </a:rPr>
              <a:t>令和３年度より順次意向調査を実施</a:t>
            </a:r>
            <a:r>
              <a:rPr lang="ja-JP" altLang="en-US" sz="1200">
                <a:solidFill>
                  <a:schemeClr val="tx1"/>
                </a:solidFill>
                <a:latin typeface="游ゴシック" panose="020B0400000000000000" pitchFamily="50" charset="-128"/>
              </a:rPr>
              <a:t>し、集約化計画策定後に森林</a:t>
            </a:r>
            <a:r>
              <a:rPr lang="ja-JP" altLang="en-US" sz="1200" dirty="0">
                <a:solidFill>
                  <a:schemeClr val="tx1"/>
                </a:solidFill>
                <a:latin typeface="游ゴシック" panose="020B0400000000000000" pitchFamily="50" charset="-128"/>
              </a:rPr>
              <a:t>整備を行う。</a:t>
            </a:r>
            <a:endParaRPr lang="en-US" altLang="ja-JP" sz="1200" dirty="0">
              <a:solidFill>
                <a:schemeClr val="tx1"/>
              </a:solidFill>
              <a:latin typeface="游ゴシック" panose="020B0400000000000000" pitchFamily="50" charset="-128"/>
            </a:endParaRPr>
          </a:p>
        </p:txBody>
      </p:sp>
      <p:sp>
        <p:nvSpPr>
          <p:cNvPr id="40" name="Text Box 6">
            <a:extLst>
              <a:ext uri="{FF2B5EF4-FFF2-40B4-BE49-F238E27FC236}">
                <a16:creationId xmlns:a16="http://schemas.microsoft.com/office/drawing/2014/main" id="{EF4B8A9E-5FCC-4CBD-B3B6-422C5E03700F}"/>
              </a:ext>
            </a:extLst>
          </p:cNvPr>
          <p:cNvSpPr txBox="1">
            <a:spLocks noChangeArrowheads="1"/>
          </p:cNvSpPr>
          <p:nvPr/>
        </p:nvSpPr>
        <p:spPr bwMode="auto">
          <a:xfrm>
            <a:off x="5154335" y="2449159"/>
            <a:ext cx="1512554" cy="199912"/>
          </a:xfrm>
          <a:prstGeom prst="rect">
            <a:avLst/>
          </a:prstGeom>
          <a:noFill/>
          <a:ln w="12700">
            <a:noFill/>
            <a:miter lim="800000"/>
            <a:headEnd/>
            <a:tailEnd/>
          </a:ln>
          <a:extLst>
            <a:ext uri="{909E8E84-426E-40DD-AFC4-6F175D3DCCD1}">
              <a14:hiddenFill xmlns:a14="http://schemas.microsoft.com/office/drawing/2010/main">
                <a:solidFill>
                  <a:srgbClr val="FFFFFF"/>
                </a:solidFill>
              </a14:hiddenFill>
            </a:ext>
          </a:extLst>
        </p:spPr>
        <p:txBody>
          <a:bodyPr lIns="24923" tIns="0" rIns="24923" bIns="17254" anchor="t">
            <a:noAutofit/>
          </a:bodyPr>
          <a:lstStyle>
            <a:lvl1pPr marL="179388" indent="-179388" defTabSz="912813">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defTabSz="912813">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defTabSz="912813">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defTabSz="912813">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defTabSz="912813">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defTabSz="912813"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defTabSz="912813"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defTabSz="912813"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defTabSz="912813"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marL="184636" indent="-61545">
              <a:lnSpc>
                <a:spcPts val="1300"/>
              </a:lnSpc>
              <a:spcBef>
                <a:spcPts val="0"/>
              </a:spcBef>
              <a:spcAft>
                <a:spcPts val="415"/>
              </a:spcAft>
              <a:buNone/>
            </a:pPr>
            <a:r>
              <a:rPr lang="ja-JP" altLang="en-US" sz="1200" b="1" kern="2000" dirty="0">
                <a:solidFill>
                  <a:srgbClr val="00B050"/>
                </a:solidFill>
                <a:latin typeface="メイリオ" panose="020B0604030504040204" pitchFamily="50" charset="-128"/>
                <a:ea typeface="メイリオ" panose="020B0604030504040204" pitchFamily="50" charset="-128"/>
              </a:rPr>
              <a:t>□</a:t>
            </a:r>
            <a:r>
              <a:rPr lang="ja-JP" altLang="en-US" sz="1200" kern="2000" dirty="0">
                <a:latin typeface="メイリオ" panose="020B0604030504040204" pitchFamily="50" charset="-128"/>
                <a:ea typeface="メイリオ" panose="020B0604030504040204" pitchFamily="50" charset="-128"/>
              </a:rPr>
              <a:t>　</a:t>
            </a:r>
            <a:r>
              <a:rPr lang="ja-JP" altLang="en-US" sz="1200" b="1" kern="2000" dirty="0">
                <a:latin typeface="メイリオ" panose="020B0604030504040204" pitchFamily="50" charset="-128"/>
                <a:ea typeface="メイリオ" panose="020B0604030504040204" pitchFamily="50" charset="-128"/>
              </a:rPr>
              <a:t>事業スキーム</a:t>
            </a:r>
            <a:endParaRPr lang="en-US" altLang="ja-JP" sz="1200" b="1" kern="2000" dirty="0">
              <a:latin typeface="メイリオ" panose="020B0604030504040204" pitchFamily="50" charset="-128"/>
              <a:ea typeface="メイリオ" panose="020B0604030504040204" pitchFamily="50" charset="-128"/>
            </a:endParaRPr>
          </a:p>
          <a:p>
            <a:pPr marL="184636" indent="-61545">
              <a:lnSpc>
                <a:spcPts val="1300"/>
              </a:lnSpc>
              <a:spcBef>
                <a:spcPts val="0"/>
              </a:spcBef>
              <a:spcAft>
                <a:spcPts val="415"/>
              </a:spcAft>
              <a:buNone/>
            </a:pPr>
            <a:r>
              <a:rPr lang="ja-JP" altLang="en-US" sz="1200" kern="2000" dirty="0">
                <a:latin typeface="游ゴシック" panose="020B0400000000000000" pitchFamily="50" charset="-128"/>
                <a:ea typeface="游ゴシック" panose="020B0400000000000000" pitchFamily="50" charset="-128"/>
              </a:rPr>
              <a:t>  </a:t>
            </a:r>
            <a:endParaRPr lang="en-US" altLang="ja-JP" sz="1200" b="1" kern="2000" dirty="0">
              <a:latin typeface="メイリオ" panose="020B0604030504040204" pitchFamily="50" charset="-128"/>
              <a:ea typeface="メイリオ" panose="020B0604030504040204" pitchFamily="50" charset="-128"/>
            </a:endParaRPr>
          </a:p>
          <a:p>
            <a:pPr marL="184636" indent="-61545">
              <a:lnSpc>
                <a:spcPts val="1300"/>
              </a:lnSpc>
              <a:spcBef>
                <a:spcPts val="0"/>
              </a:spcBef>
              <a:spcAft>
                <a:spcPts val="415"/>
              </a:spcAft>
              <a:buNone/>
            </a:pPr>
            <a:endParaRPr lang="en-US" altLang="ja-JP" sz="1200" b="1" kern="2000" dirty="0">
              <a:latin typeface="メイリオ" panose="020B0604030504040204" pitchFamily="50" charset="-128"/>
              <a:ea typeface="メイリオ" panose="020B0604030504040204" pitchFamily="50" charset="-128"/>
            </a:endParaRPr>
          </a:p>
          <a:p>
            <a:pPr marL="184636" indent="-61545">
              <a:lnSpc>
                <a:spcPts val="1300"/>
              </a:lnSpc>
              <a:spcBef>
                <a:spcPts val="0"/>
              </a:spcBef>
              <a:spcAft>
                <a:spcPts val="415"/>
              </a:spcAft>
              <a:buNone/>
            </a:pPr>
            <a:endParaRPr lang="en-US" altLang="ja-JP" sz="1200" b="1" kern="2000" dirty="0">
              <a:latin typeface="メイリオ" panose="020B0604030504040204" pitchFamily="50" charset="-128"/>
              <a:ea typeface="メイリオ" panose="020B0604030504040204" pitchFamily="50" charset="-128"/>
            </a:endParaRPr>
          </a:p>
          <a:p>
            <a:pPr marL="184636" indent="-61545">
              <a:lnSpc>
                <a:spcPts val="1300"/>
              </a:lnSpc>
              <a:spcBef>
                <a:spcPts val="0"/>
              </a:spcBef>
              <a:spcAft>
                <a:spcPts val="415"/>
              </a:spcAft>
              <a:buNone/>
            </a:pPr>
            <a:endParaRPr lang="en-US" altLang="ja-JP" sz="1200" b="1" kern="2000" dirty="0">
              <a:latin typeface="メイリオ" panose="020B0604030504040204" pitchFamily="50" charset="-128"/>
              <a:ea typeface="メイリオ" panose="020B0604030504040204" pitchFamily="50" charset="-128"/>
            </a:endParaRPr>
          </a:p>
          <a:p>
            <a:pPr marL="184636" indent="-61545">
              <a:lnSpc>
                <a:spcPts val="1300"/>
              </a:lnSpc>
              <a:spcBef>
                <a:spcPts val="0"/>
              </a:spcBef>
              <a:spcAft>
                <a:spcPts val="415"/>
              </a:spcAft>
              <a:buNone/>
            </a:pPr>
            <a:r>
              <a:rPr lang="en-US" altLang="ja-JP" sz="1200" dirty="0">
                <a:latin typeface="+mn-ea"/>
                <a:ea typeface="+mn-ea"/>
              </a:rPr>
              <a:t>      </a:t>
            </a:r>
            <a:endParaRPr lang="en-US" altLang="ja-JP" sz="1200" i="1" dirty="0">
              <a:latin typeface="+mn-ea"/>
              <a:ea typeface="+mn-ea"/>
            </a:endParaRPr>
          </a:p>
          <a:p>
            <a:pPr marL="184636" indent="-61545">
              <a:lnSpc>
                <a:spcPts val="1300"/>
              </a:lnSpc>
              <a:spcBef>
                <a:spcPts val="0"/>
              </a:spcBef>
              <a:spcAft>
                <a:spcPts val="415"/>
              </a:spcAft>
              <a:buNone/>
            </a:pPr>
            <a:endParaRPr lang="en-US" altLang="ja-JP" sz="1200" b="1" kern="2000" dirty="0">
              <a:latin typeface="メイリオ" panose="020B0604030504040204" pitchFamily="50" charset="-128"/>
              <a:ea typeface="メイリオ" panose="020B0604030504040204" pitchFamily="50" charset="-128"/>
            </a:endParaRPr>
          </a:p>
          <a:p>
            <a:pPr marL="184636" indent="-61545">
              <a:lnSpc>
                <a:spcPts val="1300"/>
              </a:lnSpc>
              <a:spcBef>
                <a:spcPts val="0"/>
              </a:spcBef>
              <a:spcAft>
                <a:spcPts val="415"/>
              </a:spcAft>
              <a:buNone/>
            </a:pPr>
            <a:endParaRPr lang="en-US" altLang="ja-JP" sz="1200" kern="2000" dirty="0">
              <a:latin typeface="ＭＳ ゴシック" panose="020B0609070205080204" pitchFamily="49" charset="-128"/>
              <a:ea typeface="ＭＳ ゴシック" panose="020B0609070205080204" pitchFamily="49" charset="-128"/>
            </a:endParaRPr>
          </a:p>
          <a:p>
            <a:pPr marL="184636" indent="-61545">
              <a:lnSpc>
                <a:spcPts val="1300"/>
              </a:lnSpc>
              <a:spcBef>
                <a:spcPts val="0"/>
              </a:spcBef>
              <a:spcAft>
                <a:spcPts val="415"/>
              </a:spcAft>
              <a:buNone/>
            </a:pPr>
            <a:r>
              <a:rPr lang="ja-JP" altLang="en-US" sz="1200" kern="2000" dirty="0">
                <a:latin typeface="游ゴシック" panose="020B0400000000000000" pitchFamily="50" charset="-128"/>
                <a:ea typeface="游ゴシック" panose="020B0400000000000000" pitchFamily="50" charset="-128"/>
              </a:rPr>
              <a:t>　</a:t>
            </a:r>
            <a:endParaRPr lang="en-US" altLang="ja-JP" sz="1200" kern="2000" dirty="0">
              <a:latin typeface="游ゴシック" panose="020B0400000000000000" pitchFamily="50" charset="-128"/>
              <a:ea typeface="游ゴシック" panose="020B0400000000000000" pitchFamily="50" charset="-128"/>
            </a:endParaRPr>
          </a:p>
          <a:p>
            <a:pPr marL="184636" indent="-61545">
              <a:lnSpc>
                <a:spcPts val="1300"/>
              </a:lnSpc>
              <a:spcBef>
                <a:spcPts val="0"/>
              </a:spcBef>
              <a:spcAft>
                <a:spcPts val="415"/>
              </a:spcAft>
              <a:buNone/>
            </a:pPr>
            <a:endParaRPr lang="en-US" altLang="ja-JP" sz="1200" b="1" kern="2000" dirty="0">
              <a:latin typeface="游ゴシック" panose="020B0400000000000000" pitchFamily="50" charset="-128"/>
              <a:ea typeface="游ゴシック" panose="020B0400000000000000" pitchFamily="50" charset="-128"/>
            </a:endParaRPr>
          </a:p>
          <a:p>
            <a:pPr marL="184636" indent="-61545">
              <a:lnSpc>
                <a:spcPts val="1300"/>
              </a:lnSpc>
              <a:spcBef>
                <a:spcPts val="0"/>
              </a:spcBef>
              <a:spcAft>
                <a:spcPts val="415"/>
              </a:spcAft>
              <a:buNone/>
            </a:pPr>
            <a:endParaRPr lang="en-US" altLang="ja-JP" sz="1200" b="1" kern="2000" dirty="0">
              <a:latin typeface="游ゴシック" panose="020B0400000000000000" pitchFamily="50" charset="-128"/>
              <a:ea typeface="游ゴシック" panose="020B0400000000000000" pitchFamily="50" charset="-128"/>
            </a:endParaRPr>
          </a:p>
          <a:p>
            <a:pPr marL="184636" indent="-61545">
              <a:lnSpc>
                <a:spcPts val="1300"/>
              </a:lnSpc>
              <a:spcBef>
                <a:spcPts val="0"/>
              </a:spcBef>
              <a:spcAft>
                <a:spcPts val="415"/>
              </a:spcAft>
              <a:buNone/>
            </a:pPr>
            <a:endParaRPr lang="en-US" altLang="ja-JP" sz="1200" kern="2000" dirty="0">
              <a:latin typeface="ＭＳ ゴシック" panose="020B0609070205080204" pitchFamily="49" charset="-128"/>
              <a:ea typeface="ＭＳ ゴシック" panose="020B0609070205080204" pitchFamily="49" charset="-128"/>
            </a:endParaRPr>
          </a:p>
        </p:txBody>
      </p:sp>
      <p:sp>
        <p:nvSpPr>
          <p:cNvPr id="47" name="Text Box 6">
            <a:extLst>
              <a:ext uri="{FF2B5EF4-FFF2-40B4-BE49-F238E27FC236}">
                <a16:creationId xmlns:a16="http://schemas.microsoft.com/office/drawing/2014/main" id="{FBAA9FB8-2838-497F-BE00-F24908C3D370}"/>
              </a:ext>
            </a:extLst>
          </p:cNvPr>
          <p:cNvSpPr txBox="1">
            <a:spLocks noChangeArrowheads="1"/>
          </p:cNvSpPr>
          <p:nvPr/>
        </p:nvSpPr>
        <p:spPr bwMode="auto">
          <a:xfrm>
            <a:off x="5241037" y="6243090"/>
            <a:ext cx="5074905" cy="614910"/>
          </a:xfrm>
          <a:prstGeom prst="rect">
            <a:avLst/>
          </a:prstGeom>
          <a:noFill/>
          <a:ln w="12700">
            <a:noFill/>
            <a:miter lim="800000"/>
            <a:headEnd/>
            <a:tailEnd/>
          </a:ln>
          <a:extLst>
            <a:ext uri="{909E8E84-426E-40DD-AFC4-6F175D3DCCD1}">
              <a14:hiddenFill xmlns:a14="http://schemas.microsoft.com/office/drawing/2010/main">
                <a:solidFill>
                  <a:srgbClr val="FFFFFF"/>
                </a:solidFill>
              </a14:hiddenFill>
            </a:ext>
          </a:extLst>
        </p:spPr>
        <p:txBody>
          <a:bodyPr lIns="24923" tIns="0" rIns="24923" bIns="17254" anchor="t">
            <a:noAutofit/>
          </a:bodyPr>
          <a:lstStyle>
            <a:lvl1pPr marL="179388" indent="-179388" defTabSz="912813">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defTabSz="912813">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defTabSz="912813">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defTabSz="912813">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defTabSz="912813">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defTabSz="912813"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defTabSz="912813"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defTabSz="912813"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defTabSz="912813"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marL="184636" indent="-61545">
              <a:lnSpc>
                <a:spcPts val="1000"/>
              </a:lnSpc>
              <a:spcBef>
                <a:spcPts val="0"/>
              </a:spcBef>
              <a:spcAft>
                <a:spcPts val="415"/>
              </a:spcAft>
              <a:buNone/>
            </a:pPr>
            <a:r>
              <a:rPr lang="en-US" altLang="ja-JP" sz="930" dirty="0">
                <a:latin typeface="+mn-ea"/>
                <a:ea typeface="+mn-ea"/>
              </a:rPr>
              <a:t>※</a:t>
            </a:r>
            <a:r>
              <a:rPr lang="ja-JP" altLang="en-US" sz="930" dirty="0">
                <a:latin typeface="+mn-ea"/>
                <a:ea typeface="+mn-ea"/>
              </a:rPr>
              <a:t>１：「森林資源現況調査（林野庁、</a:t>
            </a:r>
            <a:r>
              <a:rPr lang="en-US" altLang="ja-JP" sz="930" dirty="0">
                <a:latin typeface="+mn-ea"/>
                <a:ea typeface="+mn-ea"/>
              </a:rPr>
              <a:t>H29.3.31</a:t>
            </a:r>
            <a:r>
              <a:rPr lang="ja-JP" altLang="en-US" sz="930" dirty="0">
                <a:latin typeface="+mn-ea"/>
                <a:ea typeface="+mn-ea"/>
              </a:rPr>
              <a:t>現在）」より、</a:t>
            </a:r>
            <a:endParaRPr lang="en-US" altLang="ja-JP" sz="930" dirty="0">
              <a:latin typeface="+mn-ea"/>
              <a:ea typeface="+mn-ea"/>
            </a:endParaRPr>
          </a:p>
          <a:p>
            <a:pPr marL="184636" indent="-61545">
              <a:lnSpc>
                <a:spcPts val="1000"/>
              </a:lnSpc>
              <a:spcBef>
                <a:spcPts val="0"/>
              </a:spcBef>
              <a:spcAft>
                <a:spcPts val="415"/>
              </a:spcAft>
              <a:buNone/>
            </a:pPr>
            <a:r>
              <a:rPr lang="en-US" altLang="ja-JP" sz="930" dirty="0">
                <a:latin typeface="+mn-ea"/>
                <a:ea typeface="+mn-ea"/>
              </a:rPr>
              <a:t>※</a:t>
            </a:r>
            <a:r>
              <a:rPr lang="ja-JP" altLang="en-US" sz="930" dirty="0">
                <a:latin typeface="+mn-ea"/>
                <a:ea typeface="+mn-ea"/>
              </a:rPr>
              <a:t>２：「</a:t>
            </a:r>
            <a:r>
              <a:rPr lang="en-US" altLang="ja-JP" sz="930" dirty="0">
                <a:latin typeface="+mn-ea"/>
                <a:ea typeface="+mn-ea"/>
              </a:rPr>
              <a:t>2015</a:t>
            </a:r>
            <a:r>
              <a:rPr lang="ja-JP" altLang="en-US" sz="930" dirty="0">
                <a:latin typeface="+mn-ea"/>
                <a:ea typeface="+mn-ea"/>
              </a:rPr>
              <a:t>農林業センサス」より　</a:t>
            </a:r>
            <a:r>
              <a:rPr lang="en-US" altLang="ja-JP" sz="930" dirty="0">
                <a:latin typeface="+mn-ea"/>
                <a:ea typeface="+mn-ea"/>
              </a:rPr>
              <a:t>※3</a:t>
            </a:r>
            <a:r>
              <a:rPr lang="ja-JP" altLang="en-US" sz="930" dirty="0">
                <a:latin typeface="+mn-ea"/>
                <a:ea typeface="+mn-ea"/>
              </a:rPr>
              <a:t>「令和２年国勢調査」より</a:t>
            </a:r>
            <a:endParaRPr lang="en-US" altLang="ja-JP" sz="930" dirty="0">
              <a:latin typeface="+mn-ea"/>
              <a:ea typeface="+mn-ea"/>
            </a:endParaRPr>
          </a:p>
          <a:p>
            <a:pPr marL="184636" indent="-61545">
              <a:lnSpc>
                <a:spcPts val="1000"/>
              </a:lnSpc>
              <a:spcBef>
                <a:spcPts val="0"/>
              </a:spcBef>
              <a:spcAft>
                <a:spcPts val="415"/>
              </a:spcAft>
              <a:buNone/>
            </a:pPr>
            <a:r>
              <a:rPr lang="en-US" altLang="ja-JP" sz="930" kern="2000" dirty="0">
                <a:latin typeface="+mn-ea"/>
                <a:ea typeface="+mn-ea"/>
              </a:rPr>
              <a:t>※</a:t>
            </a:r>
            <a:r>
              <a:rPr lang="ja-JP" altLang="en-US" sz="930" kern="2000" dirty="0">
                <a:latin typeface="+mn-ea"/>
                <a:ea typeface="+mn-ea"/>
              </a:rPr>
              <a:t>４：「令和元年度版森林・林業統計書」より</a:t>
            </a:r>
            <a:endParaRPr lang="en-US" altLang="ja-JP" sz="930" kern="2000" dirty="0">
              <a:latin typeface="+mn-ea"/>
              <a:ea typeface="+mn-ea"/>
            </a:endParaRPr>
          </a:p>
          <a:p>
            <a:pPr marL="184636" indent="-61545">
              <a:lnSpc>
                <a:spcPts val="1000"/>
              </a:lnSpc>
              <a:spcBef>
                <a:spcPts val="0"/>
              </a:spcBef>
              <a:spcAft>
                <a:spcPts val="415"/>
              </a:spcAft>
              <a:buNone/>
            </a:pPr>
            <a:endParaRPr lang="en-US" altLang="ja-JP" sz="1100" i="1" dirty="0">
              <a:latin typeface="+mn-ea"/>
              <a:ea typeface="+mn-ea"/>
            </a:endParaRPr>
          </a:p>
          <a:p>
            <a:pPr marL="184636" indent="-61545">
              <a:lnSpc>
                <a:spcPts val="1000"/>
              </a:lnSpc>
              <a:spcBef>
                <a:spcPts val="0"/>
              </a:spcBef>
              <a:spcAft>
                <a:spcPts val="415"/>
              </a:spcAft>
              <a:buNone/>
            </a:pPr>
            <a:endParaRPr lang="en-US" altLang="ja-JP" sz="1100" b="1" kern="2000" dirty="0">
              <a:latin typeface="メイリオ" panose="020B0604030504040204" pitchFamily="50" charset="-128"/>
              <a:ea typeface="メイリオ" panose="020B0604030504040204" pitchFamily="50" charset="-128"/>
            </a:endParaRPr>
          </a:p>
          <a:p>
            <a:pPr marL="184636" indent="-61545">
              <a:lnSpc>
                <a:spcPts val="1000"/>
              </a:lnSpc>
              <a:spcBef>
                <a:spcPts val="0"/>
              </a:spcBef>
              <a:spcAft>
                <a:spcPts val="415"/>
              </a:spcAft>
              <a:buNone/>
            </a:pPr>
            <a:endParaRPr lang="en-US" altLang="ja-JP" sz="1100" kern="2000" dirty="0">
              <a:latin typeface="ＭＳ ゴシック" panose="020B0609070205080204" pitchFamily="49" charset="-128"/>
              <a:ea typeface="ＭＳ ゴシック" panose="020B0609070205080204" pitchFamily="49" charset="-128"/>
            </a:endParaRPr>
          </a:p>
          <a:p>
            <a:pPr marL="184636" indent="-61545">
              <a:lnSpc>
                <a:spcPts val="1000"/>
              </a:lnSpc>
              <a:spcBef>
                <a:spcPts val="0"/>
              </a:spcBef>
              <a:spcAft>
                <a:spcPts val="415"/>
              </a:spcAft>
              <a:buNone/>
            </a:pPr>
            <a:r>
              <a:rPr lang="ja-JP" altLang="en-US" sz="1100" kern="2000" dirty="0">
                <a:latin typeface="游ゴシック" panose="020B0400000000000000" pitchFamily="50" charset="-128"/>
                <a:ea typeface="游ゴシック" panose="020B0400000000000000" pitchFamily="50" charset="-128"/>
              </a:rPr>
              <a:t>　</a:t>
            </a:r>
            <a:endParaRPr lang="en-US" altLang="ja-JP" sz="1100" kern="2000" dirty="0">
              <a:latin typeface="游ゴシック" panose="020B0400000000000000" pitchFamily="50" charset="-128"/>
              <a:ea typeface="游ゴシック" panose="020B0400000000000000" pitchFamily="50" charset="-128"/>
            </a:endParaRPr>
          </a:p>
          <a:p>
            <a:pPr marL="184636" indent="-61545">
              <a:lnSpc>
                <a:spcPts val="1000"/>
              </a:lnSpc>
              <a:spcBef>
                <a:spcPts val="0"/>
              </a:spcBef>
              <a:spcAft>
                <a:spcPts val="415"/>
              </a:spcAft>
              <a:buNone/>
            </a:pPr>
            <a:endParaRPr lang="en-US" altLang="ja-JP" sz="1100" kern="2000" dirty="0">
              <a:latin typeface="游ゴシック" panose="020B0400000000000000" pitchFamily="50" charset="-128"/>
              <a:ea typeface="游ゴシック" panose="020B0400000000000000" pitchFamily="50" charset="-128"/>
            </a:endParaRPr>
          </a:p>
          <a:p>
            <a:pPr marL="184636" indent="-61545">
              <a:lnSpc>
                <a:spcPts val="1000"/>
              </a:lnSpc>
              <a:spcBef>
                <a:spcPts val="0"/>
              </a:spcBef>
              <a:spcAft>
                <a:spcPts val="415"/>
              </a:spcAft>
              <a:buNone/>
            </a:pPr>
            <a:endParaRPr lang="en-US" altLang="ja-JP" sz="1100" kern="2000" dirty="0">
              <a:latin typeface="游ゴシック" panose="020B0400000000000000" pitchFamily="50" charset="-128"/>
              <a:ea typeface="游ゴシック" panose="020B0400000000000000" pitchFamily="50" charset="-128"/>
            </a:endParaRPr>
          </a:p>
          <a:p>
            <a:pPr marL="184636" indent="-61545">
              <a:lnSpc>
                <a:spcPts val="1000"/>
              </a:lnSpc>
              <a:spcBef>
                <a:spcPts val="0"/>
              </a:spcBef>
              <a:spcAft>
                <a:spcPts val="415"/>
              </a:spcAft>
              <a:buNone/>
            </a:pPr>
            <a:endParaRPr lang="en-US" altLang="ja-JP" sz="1100" kern="2000" dirty="0">
              <a:latin typeface="ＭＳ ゴシック" panose="020B0609070205080204" pitchFamily="49" charset="-128"/>
              <a:ea typeface="ＭＳ ゴシック" panose="020B0609070205080204" pitchFamily="49" charset="-128"/>
            </a:endParaRPr>
          </a:p>
        </p:txBody>
      </p:sp>
      <p:sp>
        <p:nvSpPr>
          <p:cNvPr id="48" name="Text Box 6">
            <a:extLst>
              <a:ext uri="{FF2B5EF4-FFF2-40B4-BE49-F238E27FC236}">
                <a16:creationId xmlns:a16="http://schemas.microsoft.com/office/drawing/2014/main" id="{9C9B7F5E-C307-4A68-BBF6-65423791F051}"/>
              </a:ext>
            </a:extLst>
          </p:cNvPr>
          <p:cNvSpPr txBox="1">
            <a:spLocks noChangeArrowheads="1"/>
          </p:cNvSpPr>
          <p:nvPr/>
        </p:nvSpPr>
        <p:spPr bwMode="auto">
          <a:xfrm>
            <a:off x="5154369" y="4687169"/>
            <a:ext cx="1749814" cy="177865"/>
          </a:xfrm>
          <a:prstGeom prst="rect">
            <a:avLst/>
          </a:prstGeom>
          <a:noFill/>
          <a:ln w="12700">
            <a:noFill/>
            <a:miter lim="800000"/>
            <a:headEnd/>
            <a:tailEnd/>
          </a:ln>
          <a:extLst>
            <a:ext uri="{909E8E84-426E-40DD-AFC4-6F175D3DCCD1}">
              <a14:hiddenFill xmlns:a14="http://schemas.microsoft.com/office/drawing/2010/main">
                <a:solidFill>
                  <a:srgbClr val="FFFFFF"/>
                </a:solidFill>
              </a14:hiddenFill>
            </a:ext>
          </a:extLst>
        </p:spPr>
        <p:txBody>
          <a:bodyPr lIns="24923" tIns="0" rIns="24923" bIns="17254" anchor="t">
            <a:noAutofit/>
          </a:bodyPr>
          <a:lstStyle>
            <a:lvl1pPr marL="179388" indent="-179388" defTabSz="912813">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defTabSz="912813">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defTabSz="912813">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defTabSz="912813">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defTabSz="912813">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defTabSz="912813"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defTabSz="912813"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defTabSz="912813"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defTabSz="912813"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marL="184636" indent="-61545">
              <a:lnSpc>
                <a:spcPts val="1300"/>
              </a:lnSpc>
              <a:spcBef>
                <a:spcPts val="0"/>
              </a:spcBef>
              <a:spcAft>
                <a:spcPts val="415"/>
              </a:spcAft>
              <a:buNone/>
            </a:pPr>
            <a:r>
              <a:rPr lang="ja-JP" altLang="en-US" sz="1100" b="1" kern="2000" dirty="0">
                <a:solidFill>
                  <a:srgbClr val="00B050"/>
                </a:solidFill>
                <a:latin typeface="メイリオ" panose="020B0604030504040204" pitchFamily="50" charset="-128"/>
                <a:ea typeface="メイリオ" panose="020B0604030504040204" pitchFamily="50" charset="-128"/>
              </a:rPr>
              <a:t>□</a:t>
            </a:r>
            <a:r>
              <a:rPr lang="ja-JP" altLang="en-US" sz="1100" kern="2000" dirty="0">
                <a:solidFill>
                  <a:srgbClr val="00B050"/>
                </a:solidFill>
                <a:latin typeface="メイリオ" panose="020B0604030504040204" pitchFamily="50" charset="-128"/>
                <a:ea typeface="メイリオ" panose="020B0604030504040204" pitchFamily="50" charset="-128"/>
              </a:rPr>
              <a:t>　</a:t>
            </a:r>
            <a:r>
              <a:rPr lang="ja-JP" altLang="en-US" sz="1100" b="1" kern="2000" dirty="0">
                <a:latin typeface="メイリオ" panose="020B0604030504040204" pitchFamily="50" charset="-128"/>
                <a:ea typeface="メイリオ" panose="020B0604030504040204" pitchFamily="50" charset="-128"/>
              </a:rPr>
              <a:t>基礎</a:t>
            </a:r>
            <a:r>
              <a:rPr lang="ja-JP" altLang="en-US" sz="1200" b="1" kern="2000" dirty="0">
                <a:latin typeface="メイリオ" panose="020B0604030504040204" pitchFamily="50" charset="-128"/>
                <a:ea typeface="メイリオ" panose="020B0604030504040204" pitchFamily="50" charset="-128"/>
              </a:rPr>
              <a:t>データ</a:t>
            </a:r>
            <a:endParaRPr lang="en-US" altLang="ja-JP" sz="1100" kern="2000" dirty="0">
              <a:latin typeface="ＭＳ ゴシック" panose="020B0609070205080204" pitchFamily="49" charset="-128"/>
              <a:ea typeface="ＭＳ ゴシック" panose="020B0609070205080204" pitchFamily="49" charset="-128"/>
            </a:endParaRPr>
          </a:p>
        </p:txBody>
      </p:sp>
      <p:sp>
        <p:nvSpPr>
          <p:cNvPr id="49" name="Text Box 6">
            <a:extLst>
              <a:ext uri="{FF2B5EF4-FFF2-40B4-BE49-F238E27FC236}">
                <a16:creationId xmlns:a16="http://schemas.microsoft.com/office/drawing/2014/main" id="{2A4FCFE1-A636-46A0-8565-3137272AE0FF}"/>
              </a:ext>
            </a:extLst>
          </p:cNvPr>
          <p:cNvSpPr txBox="1">
            <a:spLocks noChangeArrowheads="1"/>
          </p:cNvSpPr>
          <p:nvPr/>
        </p:nvSpPr>
        <p:spPr bwMode="auto">
          <a:xfrm>
            <a:off x="5154369" y="3589378"/>
            <a:ext cx="1749814" cy="233574"/>
          </a:xfrm>
          <a:prstGeom prst="rect">
            <a:avLst/>
          </a:prstGeom>
          <a:noFill/>
          <a:ln w="12700">
            <a:noFill/>
            <a:miter lim="800000"/>
            <a:headEnd/>
            <a:tailEnd/>
          </a:ln>
          <a:extLst>
            <a:ext uri="{909E8E84-426E-40DD-AFC4-6F175D3DCCD1}">
              <a14:hiddenFill xmlns:a14="http://schemas.microsoft.com/office/drawing/2010/main">
                <a:solidFill>
                  <a:srgbClr val="FFFFFF"/>
                </a:solidFill>
              </a14:hiddenFill>
            </a:ext>
          </a:extLst>
        </p:spPr>
        <p:txBody>
          <a:bodyPr lIns="24923" tIns="0" rIns="24923" bIns="17254" anchor="t">
            <a:noAutofit/>
          </a:bodyPr>
          <a:lstStyle>
            <a:lvl1pPr marL="179388" indent="-179388" defTabSz="912813">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defTabSz="912813">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defTabSz="912813">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defTabSz="912813">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defTabSz="912813">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defTabSz="912813"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defTabSz="912813"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defTabSz="912813"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defTabSz="912813"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marL="184636" indent="-61545">
              <a:lnSpc>
                <a:spcPts val="1300"/>
              </a:lnSpc>
              <a:spcBef>
                <a:spcPts val="0"/>
              </a:spcBef>
              <a:spcAft>
                <a:spcPts val="415"/>
              </a:spcAft>
              <a:buNone/>
            </a:pPr>
            <a:r>
              <a:rPr lang="ja-JP" altLang="en-US" sz="1200" b="1" kern="2000" dirty="0">
                <a:solidFill>
                  <a:srgbClr val="00B050"/>
                </a:solidFill>
                <a:latin typeface="メイリオ" panose="020B0604030504040204" pitchFamily="50" charset="-128"/>
                <a:ea typeface="メイリオ" panose="020B0604030504040204" pitchFamily="50" charset="-128"/>
              </a:rPr>
              <a:t>□</a:t>
            </a:r>
            <a:r>
              <a:rPr lang="ja-JP" altLang="en-US" sz="1200" kern="2000" dirty="0">
                <a:latin typeface="メイリオ" panose="020B0604030504040204" pitchFamily="50" charset="-128"/>
                <a:ea typeface="メイリオ" panose="020B0604030504040204" pitchFamily="50" charset="-128"/>
              </a:rPr>
              <a:t>　</a:t>
            </a:r>
            <a:r>
              <a:rPr lang="ja-JP" altLang="en-US" sz="1200" b="1" kern="2000" dirty="0">
                <a:latin typeface="メイリオ" panose="020B0604030504040204" pitchFamily="50" charset="-128"/>
                <a:ea typeface="メイリオ" panose="020B0604030504040204" pitchFamily="50" charset="-128"/>
              </a:rPr>
              <a:t>工夫・留意した点</a:t>
            </a:r>
            <a:endParaRPr lang="en-US" altLang="ja-JP" sz="1200" kern="2000" dirty="0">
              <a:latin typeface="游ゴシック" panose="020B0400000000000000" pitchFamily="50" charset="-128"/>
              <a:ea typeface="游ゴシック" panose="020B0400000000000000" pitchFamily="50" charset="-128"/>
            </a:endParaRPr>
          </a:p>
          <a:p>
            <a:pPr marL="184636" indent="-61545">
              <a:lnSpc>
                <a:spcPts val="1300"/>
              </a:lnSpc>
              <a:spcBef>
                <a:spcPts val="0"/>
              </a:spcBef>
              <a:spcAft>
                <a:spcPts val="415"/>
              </a:spcAft>
              <a:buNone/>
            </a:pPr>
            <a:endParaRPr lang="en-US" altLang="ja-JP" sz="1200" kern="2000" dirty="0">
              <a:latin typeface="ＭＳ ゴシック" panose="020B0609070205080204" pitchFamily="49" charset="-128"/>
              <a:ea typeface="ＭＳ ゴシック" panose="020B0609070205080204" pitchFamily="49" charset="-128"/>
            </a:endParaRPr>
          </a:p>
        </p:txBody>
      </p:sp>
      <p:sp>
        <p:nvSpPr>
          <p:cNvPr id="39" name="Text Box 6">
            <a:extLst>
              <a:ext uri="{FF2B5EF4-FFF2-40B4-BE49-F238E27FC236}">
                <a16:creationId xmlns:a16="http://schemas.microsoft.com/office/drawing/2014/main" id="{A5AD8671-B49C-40C6-8ACA-C3FC4E2AEE76}"/>
              </a:ext>
            </a:extLst>
          </p:cNvPr>
          <p:cNvSpPr txBox="1">
            <a:spLocks noChangeArrowheads="1"/>
          </p:cNvSpPr>
          <p:nvPr/>
        </p:nvSpPr>
        <p:spPr bwMode="auto">
          <a:xfrm>
            <a:off x="5141748" y="3991447"/>
            <a:ext cx="4477887" cy="823451"/>
          </a:xfrm>
          <a:prstGeom prst="rect">
            <a:avLst/>
          </a:prstGeom>
          <a:noFill/>
          <a:ln w="12700">
            <a:noFill/>
            <a:miter lim="800000"/>
            <a:headEnd/>
            <a:tailEnd/>
          </a:ln>
          <a:extLst>
            <a:ext uri="{909E8E84-426E-40DD-AFC4-6F175D3DCCD1}">
              <a14:hiddenFill xmlns:a14="http://schemas.microsoft.com/office/drawing/2010/main">
                <a:solidFill>
                  <a:srgbClr val="FFFFFF"/>
                </a:solidFill>
              </a14:hiddenFill>
            </a:ext>
          </a:extLst>
        </p:spPr>
        <p:txBody>
          <a:bodyPr lIns="24923" tIns="0" rIns="24923" bIns="17254" anchor="t">
            <a:noAutofit/>
          </a:bodyPr>
          <a:lstStyle>
            <a:lvl1pPr marL="179388" indent="-179388" defTabSz="912813">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defTabSz="912813">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defTabSz="912813">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defTabSz="912813">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defTabSz="912813">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defTabSz="912813"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defTabSz="912813"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defTabSz="912813"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defTabSz="912813"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marL="452438" indent="-96838">
              <a:lnSpc>
                <a:spcPts val="1100"/>
              </a:lnSpc>
              <a:spcBef>
                <a:spcPts val="0"/>
              </a:spcBef>
              <a:spcAft>
                <a:spcPts val="415"/>
              </a:spcAft>
            </a:pPr>
            <a:r>
              <a:rPr lang="ja-JP" altLang="en-US" sz="1200" kern="2000" dirty="0">
                <a:latin typeface="游ゴシック" panose="020B0400000000000000" pitchFamily="50" charset="-128"/>
                <a:ea typeface="游ゴシック" panose="020B0400000000000000" pitchFamily="50" charset="-128"/>
              </a:rPr>
              <a:t>事業委託の際は該当山林に詳しい地域の方から</a:t>
            </a:r>
            <a:endParaRPr lang="en-US" altLang="ja-JP" sz="1200" kern="2000" dirty="0">
              <a:latin typeface="游ゴシック" panose="020B0400000000000000" pitchFamily="50" charset="-128"/>
              <a:ea typeface="游ゴシック" panose="020B0400000000000000" pitchFamily="50" charset="-128"/>
            </a:endParaRPr>
          </a:p>
          <a:p>
            <a:pPr marL="355600" indent="0">
              <a:lnSpc>
                <a:spcPts val="1100"/>
              </a:lnSpc>
              <a:spcBef>
                <a:spcPts val="0"/>
              </a:spcBef>
              <a:spcAft>
                <a:spcPts val="415"/>
              </a:spcAft>
              <a:buNone/>
            </a:pPr>
            <a:r>
              <a:rPr lang="ja-JP" altLang="en-US" sz="1200" kern="2000" dirty="0">
                <a:latin typeface="游ゴシック" panose="020B0400000000000000" pitchFamily="50" charset="-128"/>
                <a:ea typeface="游ゴシック" panose="020B0400000000000000" pitchFamily="50" charset="-128"/>
              </a:rPr>
              <a:t>　聞き取りを行うなどして誤りがないよう注意を払った。</a:t>
            </a:r>
            <a:endParaRPr lang="en-US" altLang="ja-JP" sz="1200" kern="2000" dirty="0">
              <a:latin typeface="游ゴシック" panose="020B0400000000000000" pitchFamily="50" charset="-128"/>
              <a:ea typeface="游ゴシック" panose="020B0400000000000000" pitchFamily="50" charset="-128"/>
            </a:endParaRPr>
          </a:p>
        </p:txBody>
      </p:sp>
      <p:pic>
        <p:nvPicPr>
          <p:cNvPr id="9" name="図 8">
            <a:extLst>
              <a:ext uri="{FF2B5EF4-FFF2-40B4-BE49-F238E27FC236}">
                <a16:creationId xmlns:a16="http://schemas.microsoft.com/office/drawing/2014/main" id="{C3883055-EB1D-4CA8-965A-48A6C8744313}"/>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55962" y="3765705"/>
            <a:ext cx="3303180" cy="2477385"/>
          </a:xfrm>
          <a:prstGeom prst="rect">
            <a:avLst/>
          </a:prstGeom>
        </p:spPr>
      </p:pic>
      <p:sp>
        <p:nvSpPr>
          <p:cNvPr id="10" name="テキスト ボックス 9">
            <a:extLst>
              <a:ext uri="{FF2B5EF4-FFF2-40B4-BE49-F238E27FC236}">
                <a16:creationId xmlns:a16="http://schemas.microsoft.com/office/drawing/2014/main" id="{322E5A1C-8E01-4651-B4F1-F77E59B36936}"/>
              </a:ext>
            </a:extLst>
          </p:cNvPr>
          <p:cNvSpPr txBox="1"/>
          <p:nvPr/>
        </p:nvSpPr>
        <p:spPr>
          <a:xfrm>
            <a:off x="1552040" y="6320866"/>
            <a:ext cx="2425155" cy="293157"/>
          </a:xfrm>
          <a:prstGeom prst="rect">
            <a:avLst/>
          </a:prstGeom>
          <a:noFill/>
        </p:spPr>
        <p:txBody>
          <a:bodyPr wrap="square" rtlCol="0">
            <a:spAutoFit/>
          </a:bodyPr>
          <a:lstStyle/>
          <a:p>
            <a:r>
              <a:rPr kumimoji="1" lang="ja-JP" altLang="en-US" dirty="0"/>
              <a:t>境界確認状況（完成検査）</a:t>
            </a:r>
          </a:p>
        </p:txBody>
      </p:sp>
      <p:graphicFrame>
        <p:nvGraphicFramePr>
          <p:cNvPr id="17" name="表 4">
            <a:extLst>
              <a:ext uri="{FF2B5EF4-FFF2-40B4-BE49-F238E27FC236}">
                <a16:creationId xmlns:a16="http://schemas.microsoft.com/office/drawing/2014/main" id="{265559DA-D946-46BE-B47E-07E5A61A280A}"/>
              </a:ext>
            </a:extLst>
          </p:cNvPr>
          <p:cNvGraphicFramePr>
            <a:graphicFrameLocks noGrp="1"/>
          </p:cNvGraphicFramePr>
          <p:nvPr>
            <p:extLst>
              <p:ext uri="{D42A27DB-BD31-4B8C-83A1-F6EECF244321}">
                <p14:modId xmlns:p14="http://schemas.microsoft.com/office/powerpoint/2010/main" val="643104343"/>
              </p:ext>
            </p:extLst>
          </p:nvPr>
        </p:nvGraphicFramePr>
        <p:xfrm>
          <a:off x="5630317" y="4931905"/>
          <a:ext cx="3500748" cy="1244314"/>
        </p:xfrm>
        <a:graphic>
          <a:graphicData uri="http://schemas.openxmlformats.org/drawingml/2006/table">
            <a:tbl>
              <a:tblPr firstRow="1" bandRow="1">
                <a:tableStyleId>{5C22544A-7EE6-4342-B048-85BDC9FD1C3A}</a:tableStyleId>
              </a:tblPr>
              <a:tblGrid>
                <a:gridCol w="1754822">
                  <a:extLst>
                    <a:ext uri="{9D8B030D-6E8A-4147-A177-3AD203B41FA5}">
                      <a16:colId xmlns:a16="http://schemas.microsoft.com/office/drawing/2014/main" val="1365277361"/>
                    </a:ext>
                  </a:extLst>
                </a:gridCol>
                <a:gridCol w="1745926">
                  <a:extLst>
                    <a:ext uri="{9D8B030D-6E8A-4147-A177-3AD203B41FA5}">
                      <a16:colId xmlns:a16="http://schemas.microsoft.com/office/drawing/2014/main" val="301691098"/>
                    </a:ext>
                  </a:extLst>
                </a:gridCol>
              </a:tblGrid>
              <a:tr h="265421">
                <a:tc>
                  <a:txBody>
                    <a:bodyPr/>
                    <a:lstStyle/>
                    <a:p>
                      <a:pPr algn="l"/>
                      <a:r>
                        <a:rPr kumimoji="1" lang="ja-JP" altLang="en-US" sz="940" b="0" dirty="0">
                          <a:solidFill>
                            <a:schemeClr val="tx1"/>
                          </a:solidFill>
                          <a:latin typeface="+mn-ea"/>
                          <a:ea typeface="+mn-ea"/>
                        </a:rPr>
                        <a:t>①令和２年度譲与額</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a:r>
                        <a:rPr kumimoji="1" lang="en-US" altLang="ja-JP" sz="940" b="0" dirty="0">
                          <a:solidFill>
                            <a:schemeClr val="tx1"/>
                          </a:solidFill>
                          <a:latin typeface="+mn-ea"/>
                          <a:ea typeface="+mn-ea"/>
                        </a:rPr>
                        <a:t>46,148</a:t>
                      </a:r>
                      <a:r>
                        <a:rPr kumimoji="1" lang="ja-JP" altLang="en-US" sz="940" b="0" dirty="0">
                          <a:solidFill>
                            <a:schemeClr val="tx1"/>
                          </a:solidFill>
                          <a:latin typeface="+mn-ea"/>
                          <a:ea typeface="+mn-ea"/>
                        </a:rPr>
                        <a:t>千円</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111190655"/>
                  </a:ext>
                </a:extLst>
              </a:tr>
              <a:tr h="265421">
                <a:tc>
                  <a:txBody>
                    <a:bodyPr/>
                    <a:lstStyle/>
                    <a:p>
                      <a:pPr algn="l"/>
                      <a:r>
                        <a:rPr kumimoji="1" lang="ja-JP" altLang="en-US" sz="940" b="0" dirty="0">
                          <a:solidFill>
                            <a:schemeClr val="tx1"/>
                          </a:solidFill>
                          <a:latin typeface="+mn-ea"/>
                          <a:ea typeface="+mn-ea"/>
                        </a:rPr>
                        <a:t>②私有林人工林面積（</a:t>
                      </a:r>
                      <a:r>
                        <a:rPr kumimoji="1" lang="en-US" altLang="ja-JP" sz="940" b="0" dirty="0">
                          <a:solidFill>
                            <a:schemeClr val="tx1"/>
                          </a:solidFill>
                          <a:latin typeface="+mn-ea"/>
                          <a:ea typeface="+mn-ea"/>
                        </a:rPr>
                        <a:t>※</a:t>
                      </a:r>
                      <a:r>
                        <a:rPr kumimoji="1" lang="ja-JP" altLang="en-US" sz="940" b="0" dirty="0">
                          <a:solidFill>
                            <a:schemeClr val="tx1"/>
                          </a:solidFill>
                          <a:latin typeface="+mn-ea"/>
                          <a:ea typeface="+mn-ea"/>
                        </a:rPr>
                        <a:t>１）</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a:r>
                        <a:rPr kumimoji="1" lang="en-US" altLang="ja-JP" sz="940" b="0" dirty="0">
                          <a:solidFill>
                            <a:schemeClr val="tx1"/>
                          </a:solidFill>
                          <a:latin typeface="+mn-ea"/>
                          <a:ea typeface="+mn-ea"/>
                        </a:rPr>
                        <a:t>14,510ha</a:t>
                      </a:r>
                      <a:endParaRPr kumimoji="1" lang="ja-JP" altLang="en-US" sz="940" b="0" dirty="0">
                        <a:solidFill>
                          <a:schemeClr val="tx1"/>
                        </a:solidFill>
                        <a:latin typeface="+mn-ea"/>
                        <a:ea typeface="+mn-ea"/>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671646251"/>
                  </a:ext>
                </a:extLst>
              </a:tr>
              <a:tr h="237824">
                <a:tc>
                  <a:txBody>
                    <a:bodyPr/>
                    <a:lstStyle/>
                    <a:p>
                      <a:pPr algn="l"/>
                      <a:r>
                        <a:rPr kumimoji="1" lang="ja-JP" altLang="en-US" sz="940" dirty="0">
                          <a:solidFill>
                            <a:schemeClr val="tx1"/>
                          </a:solidFill>
                          <a:latin typeface="+mn-ea"/>
                          <a:ea typeface="+mn-ea"/>
                        </a:rPr>
                        <a:t>③林野率（</a:t>
                      </a:r>
                      <a:r>
                        <a:rPr kumimoji="1" lang="en-US" altLang="ja-JP" sz="940" dirty="0">
                          <a:solidFill>
                            <a:schemeClr val="tx1"/>
                          </a:solidFill>
                          <a:latin typeface="+mn-ea"/>
                          <a:ea typeface="+mn-ea"/>
                        </a:rPr>
                        <a:t>※</a:t>
                      </a:r>
                      <a:r>
                        <a:rPr kumimoji="1" lang="ja-JP" altLang="en-US" sz="940" dirty="0">
                          <a:solidFill>
                            <a:schemeClr val="tx1"/>
                          </a:solidFill>
                          <a:latin typeface="+mn-ea"/>
                          <a:ea typeface="+mn-ea"/>
                        </a:rPr>
                        <a:t>２）</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a:r>
                        <a:rPr kumimoji="1" lang="en-US" altLang="ja-JP" sz="940" dirty="0">
                          <a:solidFill>
                            <a:schemeClr val="tx1"/>
                          </a:solidFill>
                          <a:latin typeface="+mn-ea"/>
                          <a:ea typeface="+mn-ea"/>
                        </a:rPr>
                        <a:t>88</a:t>
                      </a:r>
                      <a:r>
                        <a:rPr kumimoji="1" lang="ja-JP" altLang="en-US" sz="940" dirty="0">
                          <a:solidFill>
                            <a:schemeClr val="tx1"/>
                          </a:solidFill>
                          <a:latin typeface="+mn-ea"/>
                          <a:ea typeface="+mn-ea"/>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801217171"/>
                  </a:ext>
                </a:extLst>
              </a:tr>
              <a:tr h="237824">
                <a:tc>
                  <a:txBody>
                    <a:bodyPr/>
                    <a:lstStyle/>
                    <a:p>
                      <a:pPr algn="l"/>
                      <a:r>
                        <a:rPr kumimoji="1" lang="ja-JP" altLang="en-US" sz="940" dirty="0">
                          <a:solidFill>
                            <a:schemeClr val="tx1"/>
                          </a:solidFill>
                          <a:latin typeface="+mn-ea"/>
                          <a:ea typeface="+mn-ea"/>
                        </a:rPr>
                        <a:t>④人口（</a:t>
                      </a:r>
                      <a:r>
                        <a:rPr kumimoji="1" lang="en-US" altLang="ja-JP" sz="940" dirty="0">
                          <a:solidFill>
                            <a:schemeClr val="tx1"/>
                          </a:solidFill>
                          <a:latin typeface="+mn-ea"/>
                          <a:ea typeface="+mn-ea"/>
                        </a:rPr>
                        <a:t>※</a:t>
                      </a:r>
                      <a:r>
                        <a:rPr kumimoji="1" lang="ja-JP" altLang="en-US" sz="940" dirty="0">
                          <a:solidFill>
                            <a:schemeClr val="tx1"/>
                          </a:solidFill>
                          <a:latin typeface="+mn-ea"/>
                          <a:ea typeface="+mn-ea"/>
                        </a:rPr>
                        <a:t>３）</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a:r>
                        <a:rPr kumimoji="1" lang="en-US" altLang="ja-JP" sz="940" dirty="0">
                          <a:solidFill>
                            <a:schemeClr val="tx1"/>
                          </a:solidFill>
                          <a:latin typeface="+mn-ea"/>
                          <a:ea typeface="+mn-ea"/>
                        </a:rPr>
                        <a:t>14,618</a:t>
                      </a:r>
                      <a:r>
                        <a:rPr kumimoji="1" lang="ja-JP" altLang="en-US" sz="940" dirty="0">
                          <a:solidFill>
                            <a:schemeClr val="tx1"/>
                          </a:solidFill>
                          <a:latin typeface="+mn-ea"/>
                          <a:ea typeface="+mn-ea"/>
                        </a:rPr>
                        <a:t>人</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512093334"/>
                  </a:ext>
                </a:extLst>
              </a:tr>
              <a:tr h="237824">
                <a:tc>
                  <a:txBody>
                    <a:bodyPr/>
                    <a:lstStyle/>
                    <a:p>
                      <a:pPr algn="l"/>
                      <a:r>
                        <a:rPr kumimoji="1" lang="ja-JP" altLang="en-US" sz="940" dirty="0">
                          <a:solidFill>
                            <a:schemeClr val="tx1"/>
                          </a:solidFill>
                          <a:latin typeface="+mn-ea"/>
                          <a:ea typeface="+mn-ea"/>
                        </a:rPr>
                        <a:t>⑤林業就業者数（</a:t>
                      </a:r>
                      <a:r>
                        <a:rPr kumimoji="1" lang="en-US" altLang="ja-JP" sz="940" dirty="0">
                          <a:solidFill>
                            <a:schemeClr val="tx1"/>
                          </a:solidFill>
                          <a:latin typeface="+mn-ea"/>
                          <a:ea typeface="+mn-ea"/>
                        </a:rPr>
                        <a:t>※</a:t>
                      </a:r>
                      <a:r>
                        <a:rPr kumimoji="1" lang="ja-JP" altLang="en-US" sz="940" dirty="0">
                          <a:solidFill>
                            <a:schemeClr val="tx1"/>
                          </a:solidFill>
                          <a:latin typeface="+mn-ea"/>
                          <a:ea typeface="+mn-ea"/>
                        </a:rPr>
                        <a:t>４）</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a:r>
                        <a:rPr kumimoji="1" lang="en-US" altLang="ja-JP" sz="940" dirty="0">
                          <a:solidFill>
                            <a:schemeClr val="tx1"/>
                          </a:solidFill>
                          <a:latin typeface="+mn-ea"/>
                          <a:ea typeface="+mn-ea"/>
                        </a:rPr>
                        <a:t>83</a:t>
                      </a:r>
                      <a:r>
                        <a:rPr kumimoji="1" lang="ja-JP" altLang="en-US" sz="940" dirty="0">
                          <a:solidFill>
                            <a:schemeClr val="tx1"/>
                          </a:solidFill>
                          <a:latin typeface="+mn-ea"/>
                          <a:ea typeface="+mn-ea"/>
                        </a:rPr>
                        <a:t>人</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349021000"/>
                  </a:ext>
                </a:extLst>
              </a:tr>
            </a:tbl>
          </a:graphicData>
        </a:graphic>
      </p:graphicFrame>
      <p:sp>
        <p:nvSpPr>
          <p:cNvPr id="18" name="正方形/長方形 17">
            <a:extLst>
              <a:ext uri="{FF2B5EF4-FFF2-40B4-BE49-F238E27FC236}">
                <a16:creationId xmlns:a16="http://schemas.microsoft.com/office/drawing/2014/main" id="{3F7C0245-9A9A-45DB-A1DC-D03176FCFFD8}"/>
              </a:ext>
            </a:extLst>
          </p:cNvPr>
          <p:cNvSpPr/>
          <p:nvPr/>
        </p:nvSpPr>
        <p:spPr>
          <a:xfrm>
            <a:off x="5478772" y="2853722"/>
            <a:ext cx="796148" cy="349823"/>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dirty="0">
                <a:solidFill>
                  <a:schemeClr val="tx1"/>
                </a:solidFill>
              </a:rPr>
              <a:t>町</a:t>
            </a:r>
          </a:p>
        </p:txBody>
      </p:sp>
      <p:sp>
        <p:nvSpPr>
          <p:cNvPr id="19" name="正方形/長方形 18">
            <a:extLst>
              <a:ext uri="{FF2B5EF4-FFF2-40B4-BE49-F238E27FC236}">
                <a16:creationId xmlns:a16="http://schemas.microsoft.com/office/drawing/2014/main" id="{A668BD21-DB77-421E-8F93-2496049DC216}"/>
              </a:ext>
            </a:extLst>
          </p:cNvPr>
          <p:cNvSpPr/>
          <p:nvPr/>
        </p:nvSpPr>
        <p:spPr>
          <a:xfrm>
            <a:off x="7568129" y="2853722"/>
            <a:ext cx="1355373" cy="361258"/>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dirty="0">
                <a:solidFill>
                  <a:schemeClr val="tx1"/>
                </a:solidFill>
              </a:rPr>
              <a:t>森林組合おわせ</a:t>
            </a:r>
          </a:p>
        </p:txBody>
      </p:sp>
      <p:sp>
        <p:nvSpPr>
          <p:cNvPr id="21" name="矢印: 右 20">
            <a:extLst>
              <a:ext uri="{FF2B5EF4-FFF2-40B4-BE49-F238E27FC236}">
                <a16:creationId xmlns:a16="http://schemas.microsoft.com/office/drawing/2014/main" id="{7F279884-FCF7-41C6-B265-8C3347F35087}"/>
              </a:ext>
            </a:extLst>
          </p:cNvPr>
          <p:cNvSpPr/>
          <p:nvPr/>
        </p:nvSpPr>
        <p:spPr>
          <a:xfrm>
            <a:off x="6438116" y="2862896"/>
            <a:ext cx="966817" cy="349455"/>
          </a:xfrm>
          <a:prstGeom prst="rightArrow">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100"/>
          </a:p>
        </p:txBody>
      </p:sp>
      <p:sp>
        <p:nvSpPr>
          <p:cNvPr id="22" name="正方形/長方形 21">
            <a:extLst>
              <a:ext uri="{FF2B5EF4-FFF2-40B4-BE49-F238E27FC236}">
                <a16:creationId xmlns:a16="http://schemas.microsoft.com/office/drawing/2014/main" id="{1C4558FA-CF94-4AA2-BF1B-17F093D5B902}"/>
              </a:ext>
            </a:extLst>
          </p:cNvPr>
          <p:cNvSpPr/>
          <p:nvPr/>
        </p:nvSpPr>
        <p:spPr>
          <a:xfrm>
            <a:off x="6274920" y="2944497"/>
            <a:ext cx="1029954" cy="23357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100" dirty="0">
                <a:solidFill>
                  <a:schemeClr val="tx1"/>
                </a:solidFill>
              </a:rPr>
              <a:t>業務委託</a:t>
            </a:r>
          </a:p>
        </p:txBody>
      </p:sp>
    </p:spTree>
    <p:extLst>
      <p:ext uri="{BB962C8B-B14F-4D97-AF65-F5344CB8AC3E}">
        <p14:creationId xmlns:p14="http://schemas.microsoft.com/office/powerpoint/2010/main" val="2911647707"/>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tileRect/>
        </a:gradFill>
        <a:gradFill rotWithShape="1">
          <a:gsLst>
            <a:gs pos="0">
              <a:schemeClr val="phClr">
                <a:satMod val="103000"/>
                <a:lumMod val="102000"/>
                <a:tint val="94000"/>
              </a:schemeClr>
            </a:gs>
            <a:gs pos="50000">
              <a:schemeClr val="phClr">
                <a:satMod val="110000"/>
              </a:schemeClr>
            </a:gs>
            <a:gs pos="100000">
              <a:schemeClr val="phClr">
                <a:lumMod val="99000"/>
                <a:satMod val="120000"/>
                <a:shade val="78000"/>
              </a:schemeClr>
            </a:gs>
          </a:gsLst>
          <a:lin ang="5400000" scaled="0"/>
          <a:tileRect/>
        </a:gradFill>
      </a:fillStyleLst>
      <a:lnStyleLst>
        <a:ln w="6350" cap="flat" cmpd="sng" algn="ctr">
          <a:solidFill>
            <a:schemeClr val="phClr"/>
          </a:solidFill>
          <a:prstDash val="solid"/>
          <a:miter/>
        </a:ln>
        <a:ln w="12700" cap="flat" cmpd="sng" algn="ctr">
          <a:solidFill>
            <a:schemeClr val="phClr"/>
          </a:solidFill>
          <a:prstDash val="solid"/>
          <a:miter/>
        </a:ln>
        <a:ln w="19050" cap="flat" cmpd="sng" algn="ctr">
          <a:solidFill>
            <a:schemeClr val="phClr"/>
          </a:solidFill>
          <a:prstDash val="solid"/>
          <a:miter/>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tileRect/>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tileRect/>
        </a:gradFill>
        <a:gradFill rotWithShape="1">
          <a:gsLst>
            <a:gs pos="0">
              <a:schemeClr val="phClr">
                <a:satMod val="103000"/>
                <a:lumMod val="102000"/>
                <a:tint val="94000"/>
              </a:schemeClr>
            </a:gs>
            <a:gs pos="50000">
              <a:schemeClr val="phClr">
                <a:satMod val="110000"/>
              </a:schemeClr>
            </a:gs>
            <a:gs pos="100000">
              <a:schemeClr val="phClr">
                <a:lumMod val="99000"/>
                <a:satMod val="120000"/>
                <a:shade val="78000"/>
              </a:schemeClr>
            </a:gs>
          </a:gsLst>
          <a:lin ang="5400000" scaled="0"/>
          <a:tileRect/>
        </a:gradFill>
      </a:fillStyleLst>
      <a:lnStyleLst>
        <a:ln w="6350" cap="flat" cmpd="sng" algn="ctr">
          <a:solidFill>
            <a:schemeClr val="phClr"/>
          </a:solidFill>
          <a:prstDash val="solid"/>
          <a:miter/>
        </a:ln>
        <a:ln w="12700" cap="flat" cmpd="sng" algn="ctr">
          <a:solidFill>
            <a:schemeClr val="phClr"/>
          </a:solidFill>
          <a:prstDash val="solid"/>
          <a:miter/>
        </a:ln>
        <a:ln w="19050" cap="flat" cmpd="sng" algn="ctr">
          <a:solidFill>
            <a:schemeClr val="phClr"/>
          </a:solidFill>
          <a:prstDash val="solid"/>
          <a:miter/>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tileRect/>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4316</TotalTime>
  <Words>310</Words>
  <Application>Microsoft Office PowerPoint</Application>
  <PresentationFormat>A4 210 x 297 mm</PresentationFormat>
  <Paragraphs>45</Paragraphs>
  <Slides>1</Slides>
  <Notes>0</Notes>
  <HiddenSlides>0</HiddenSlides>
  <MMClips>0</MMClips>
  <ScaleCrop>false</ScaleCrop>
  <HeadingPairs>
    <vt:vector size="6" baseType="variant">
      <vt:variant>
        <vt:lpstr>使用されているフォント</vt:lpstr>
      </vt:variant>
      <vt:variant>
        <vt:i4>8</vt:i4>
      </vt:variant>
      <vt:variant>
        <vt:lpstr>テーマ</vt:lpstr>
      </vt:variant>
      <vt:variant>
        <vt:i4>1</vt:i4>
      </vt:variant>
      <vt:variant>
        <vt:lpstr>スライド タイトル</vt:lpstr>
      </vt:variant>
      <vt:variant>
        <vt:i4>1</vt:i4>
      </vt:variant>
    </vt:vector>
  </HeadingPairs>
  <TitlesOfParts>
    <vt:vector size="10" baseType="lpstr">
      <vt:lpstr>ＤＨＰ特太ゴシック体</vt:lpstr>
      <vt:lpstr>ＭＳ ゴシック</vt:lpstr>
      <vt:lpstr>メイリオ</vt:lpstr>
      <vt:lpstr>游ゴシック</vt:lpstr>
      <vt:lpstr>Arial</vt:lpstr>
      <vt:lpstr>Calibri</vt:lpstr>
      <vt:lpstr>Calibri Light</vt:lpstr>
      <vt:lpstr>Wingdings</vt:lpstr>
      <vt:lpstr>Office テーマ</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中山　昌弘</dc:creator>
  <cp:lastModifiedBy>高須 宏明</cp:lastModifiedBy>
  <cp:revision>380</cp:revision>
  <cp:lastPrinted>2020-09-02T01:00:53Z</cp:lastPrinted>
  <dcterms:modified xsi:type="dcterms:W3CDTF">2022-03-11T08:11:11Z</dcterms:modified>
</cp:coreProperties>
</file>